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65" r:id="rId5"/>
    <p:sldId id="264" r:id="rId6"/>
    <p:sldId id="271" r:id="rId7"/>
    <p:sldId id="266" r:id="rId8"/>
    <p:sldId id="273" r:id="rId9"/>
    <p:sldId id="267" r:id="rId10"/>
    <p:sldId id="274" r:id="rId11"/>
    <p:sldId id="275" r:id="rId12"/>
    <p:sldId id="268" r:id="rId13"/>
    <p:sldId id="276" r:id="rId14"/>
    <p:sldId id="270" r:id="rId15"/>
    <p:sldId id="272" r:id="rId16"/>
  </p:sldIdLst>
  <p:sldSz cx="12192000" cy="6858000"/>
  <p:notesSz cx="6858000" cy="9144000"/>
  <p:embeddedFontLst>
    <p:embeddedFont>
      <p:font typeface="Trebuchet MS" panose="020B0603020202020204" pitchFamily="34" charset="0"/>
      <p:regular r:id="rId17"/>
      <p:bold r:id="rId18"/>
      <p:italic r:id="rId19"/>
      <p:boldItalic r:id="rId20"/>
    </p:embeddedFont>
    <p:embeddedFont>
      <p:font typeface="Wingdings 3" panose="05040102010807070707" pitchFamily="18" charset="2"/>
      <p:regular r:id="rId21"/>
    </p:embeddedFont>
    <p:embeddedFont>
      <p:font typeface="나눔고딕코딩" panose="020D0009000000000000" pitchFamily="49" charset="-127"/>
      <p:regular r:id="rId22"/>
      <p:bold r:id="rId23"/>
    </p:embeddedFont>
    <p:embeddedFont>
      <p:font typeface="나눔바른고딕" panose="020B0603020101020101" pitchFamily="50" charset="-127"/>
      <p:regular r:id="rId24"/>
      <p:bold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77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5D61D8-6D59-4942-827A-EA2F5F2DFAB3}" type="doc">
      <dgm:prSet loTypeId="urn:microsoft.com/office/officeart/2005/8/layout/vList2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473849F5-80FB-470D-8372-C636DFD1241E}">
      <dgm:prSet phldrT="[텍스트]" custT="1"/>
      <dgm:spPr/>
      <dgm:t>
        <a:bodyPr/>
        <a:lstStyle/>
        <a:p>
          <a:pPr latinLnBrk="1"/>
          <a:r>
            <a:rPr lang="en-US" altLang="ko-KR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1. </a:t>
          </a:r>
          <a:r>
            <a: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제작 목적</a:t>
          </a:r>
        </a:p>
      </dgm:t>
    </dgm:pt>
    <dgm:pt modelId="{EC1B9C03-BFE6-4FF7-B344-516D9ECA7CA4}" type="parTrans" cxnId="{7AD2FF05-84B7-432A-B3E2-AD75A4C1726D}">
      <dgm:prSet/>
      <dgm:spPr/>
      <dgm:t>
        <a:bodyPr/>
        <a:lstStyle/>
        <a:p>
          <a:pPr latinLnBrk="1"/>
          <a:endParaRPr lang="ko-KR" altLang="en-US" sz="12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C2ACCEA1-E9F8-451B-A553-9D46F40F6DD4}" type="sibTrans" cxnId="{7AD2FF05-84B7-432A-B3E2-AD75A4C1726D}">
      <dgm:prSet/>
      <dgm:spPr/>
      <dgm:t>
        <a:bodyPr/>
        <a:lstStyle/>
        <a:p>
          <a:pPr latinLnBrk="1"/>
          <a:endParaRPr lang="ko-KR" altLang="en-US" sz="12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B2B36DEA-EE1A-4177-A052-EE1D1D528230}">
      <dgm:prSet phldrT="[텍스트]" custT="1"/>
      <dgm:spPr/>
      <dgm:t>
        <a:bodyPr/>
        <a:lstStyle/>
        <a:p>
          <a:pPr latinLnBrk="1"/>
          <a:r>
            <a:rPr lang="en-US" altLang="ko-KR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4. </a:t>
          </a:r>
          <a:r>
            <a: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제작 과정</a:t>
          </a:r>
        </a:p>
      </dgm:t>
    </dgm:pt>
    <dgm:pt modelId="{3D9C0FCB-9CC3-42AB-AF49-0F5DE6519B23}" type="parTrans" cxnId="{C78534D4-7001-4D0E-A582-F7F031C62AF4}">
      <dgm:prSet/>
      <dgm:spPr/>
      <dgm:t>
        <a:bodyPr/>
        <a:lstStyle/>
        <a:p>
          <a:pPr latinLnBrk="1"/>
          <a:endParaRPr lang="ko-KR" altLang="en-US" sz="12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74051501-911A-4BCF-9C78-5949A17C0E7E}" type="sibTrans" cxnId="{C78534D4-7001-4D0E-A582-F7F031C62AF4}">
      <dgm:prSet/>
      <dgm:spPr/>
      <dgm:t>
        <a:bodyPr/>
        <a:lstStyle/>
        <a:p>
          <a:pPr latinLnBrk="1"/>
          <a:endParaRPr lang="ko-KR" altLang="en-US" sz="120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BE04E87D-DF25-4225-95D2-DC3EF4BC74B8}">
      <dgm:prSet phldrT="[텍스트]" custT="1"/>
      <dgm:spPr/>
      <dgm:t>
        <a:bodyPr/>
        <a:lstStyle/>
        <a:p>
          <a:pPr latinLnBrk="1"/>
          <a:r>
            <a:rPr lang="en-US" altLang="ko-KR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2. </a:t>
          </a:r>
          <a:r>
            <a: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모듈 설명</a:t>
          </a:r>
        </a:p>
      </dgm:t>
    </dgm:pt>
    <dgm:pt modelId="{73F59E2C-E2AB-4E52-BA4D-17EB3429C344}" type="parTrans" cxnId="{2A544ED5-29DB-487F-A811-BDF68B7BEBDA}">
      <dgm:prSet/>
      <dgm:spPr/>
      <dgm:t>
        <a:bodyPr/>
        <a:lstStyle/>
        <a:p>
          <a:pPr latinLnBrk="1"/>
          <a:endParaRPr lang="ko-KR" altLang="en-US" sz="1200"/>
        </a:p>
      </dgm:t>
    </dgm:pt>
    <dgm:pt modelId="{13AD9EEE-5217-4023-A3E1-A26DF68F6191}" type="sibTrans" cxnId="{2A544ED5-29DB-487F-A811-BDF68B7BEBDA}">
      <dgm:prSet/>
      <dgm:spPr/>
      <dgm:t>
        <a:bodyPr/>
        <a:lstStyle/>
        <a:p>
          <a:pPr latinLnBrk="1"/>
          <a:endParaRPr lang="ko-KR" altLang="en-US" sz="1200"/>
        </a:p>
      </dgm:t>
    </dgm:pt>
    <dgm:pt modelId="{110D3CB0-E637-459E-B4EA-99C215B2B114}">
      <dgm:prSet phldrT="[텍스트]" custT="1"/>
      <dgm:spPr/>
      <dgm:t>
        <a:bodyPr/>
        <a:lstStyle/>
        <a:p>
          <a:pPr latinLnBrk="1"/>
          <a:r>
            <a:rPr lang="en-US" altLang="ko-KR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3. </a:t>
          </a:r>
          <a:r>
            <a: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역할 분담</a:t>
          </a:r>
        </a:p>
      </dgm:t>
    </dgm:pt>
    <dgm:pt modelId="{FA0817C9-E836-4F1C-A600-24A4BCA7E06F}" type="parTrans" cxnId="{BBA1CB85-7DEC-460C-BEBC-9FE98501265A}">
      <dgm:prSet/>
      <dgm:spPr/>
      <dgm:t>
        <a:bodyPr/>
        <a:lstStyle/>
        <a:p>
          <a:pPr latinLnBrk="1"/>
          <a:endParaRPr lang="ko-KR" altLang="en-US"/>
        </a:p>
      </dgm:t>
    </dgm:pt>
    <dgm:pt modelId="{A47DDA3D-4A16-48DD-AD2E-D1CFB0E445A2}" type="sibTrans" cxnId="{BBA1CB85-7DEC-460C-BEBC-9FE98501265A}">
      <dgm:prSet/>
      <dgm:spPr/>
      <dgm:t>
        <a:bodyPr/>
        <a:lstStyle/>
        <a:p>
          <a:pPr latinLnBrk="1"/>
          <a:endParaRPr lang="ko-KR" altLang="en-US"/>
        </a:p>
      </dgm:t>
    </dgm:pt>
    <dgm:pt modelId="{F8FD8E86-CFD0-4098-A30D-4AAC4B99C8B5}">
      <dgm:prSet phldrT="[텍스트]" custT="1"/>
      <dgm:spPr/>
      <dgm:t>
        <a:bodyPr/>
        <a:lstStyle/>
        <a:p>
          <a:pPr latinLnBrk="1"/>
          <a:r>
            <a:rPr lang="en-US" altLang="ko-KR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5. </a:t>
          </a:r>
          <a:r>
            <a:rPr lang="ko-KR" altLang="en-US" sz="4000" dirty="0" err="1">
              <a:latin typeface="나눔바른고딕" panose="020B0603020101020101" pitchFamily="50" charset="-127"/>
              <a:ea typeface="나눔바른고딕" panose="020B0603020101020101" pitchFamily="50" charset="-127"/>
            </a:rPr>
            <a:t>느낀점</a:t>
          </a:r>
          <a:endParaRPr lang="ko-KR" altLang="en-US" sz="4000" dirty="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gm:t>
    </dgm:pt>
    <dgm:pt modelId="{9A2A3B53-B1EC-455D-8D09-3A5C049CCF6D}" type="parTrans" cxnId="{DF8D6C74-5A18-4698-9D97-91640B2391F3}">
      <dgm:prSet/>
      <dgm:spPr/>
      <dgm:t>
        <a:bodyPr/>
        <a:lstStyle/>
        <a:p>
          <a:pPr latinLnBrk="1"/>
          <a:endParaRPr lang="ko-KR" altLang="en-US"/>
        </a:p>
      </dgm:t>
    </dgm:pt>
    <dgm:pt modelId="{149E3EFD-40EE-4263-87F6-6267CCB41C12}" type="sibTrans" cxnId="{DF8D6C74-5A18-4698-9D97-91640B2391F3}">
      <dgm:prSet/>
      <dgm:spPr/>
      <dgm:t>
        <a:bodyPr/>
        <a:lstStyle/>
        <a:p>
          <a:pPr latinLnBrk="1"/>
          <a:endParaRPr lang="ko-KR" altLang="en-US"/>
        </a:p>
      </dgm:t>
    </dgm:pt>
    <dgm:pt modelId="{59E82990-9192-4DC1-95DD-666C20CC3227}">
      <dgm:prSet phldrT="[텍스트]" custT="1"/>
      <dgm:spPr/>
      <dgm:t>
        <a:bodyPr/>
        <a:lstStyle/>
        <a:p>
          <a:pPr latinLnBrk="1"/>
          <a:r>
            <a:rPr lang="en-US" altLang="ko-KR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6. </a:t>
          </a:r>
          <a:r>
            <a: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끝맺음</a:t>
          </a:r>
        </a:p>
      </dgm:t>
    </dgm:pt>
    <dgm:pt modelId="{49B81D5F-42F9-4999-BD20-75781E0E08B5}" type="parTrans" cxnId="{343E6FA4-B004-4F69-8FB5-578B2275FCF4}">
      <dgm:prSet/>
      <dgm:spPr/>
      <dgm:t>
        <a:bodyPr/>
        <a:lstStyle/>
        <a:p>
          <a:pPr latinLnBrk="1"/>
          <a:endParaRPr lang="ko-KR" altLang="en-US"/>
        </a:p>
      </dgm:t>
    </dgm:pt>
    <dgm:pt modelId="{373C0F07-928C-4096-B243-291EE48B4269}" type="sibTrans" cxnId="{343E6FA4-B004-4F69-8FB5-578B2275FCF4}">
      <dgm:prSet/>
      <dgm:spPr/>
      <dgm:t>
        <a:bodyPr/>
        <a:lstStyle/>
        <a:p>
          <a:pPr latinLnBrk="1"/>
          <a:endParaRPr lang="ko-KR" altLang="en-US"/>
        </a:p>
      </dgm:t>
    </dgm:pt>
    <dgm:pt modelId="{36BE0C3B-8223-41C9-9EF2-A6E3F4485F49}" type="pres">
      <dgm:prSet presAssocID="{D65D61D8-6D59-4942-827A-EA2F5F2DFAB3}" presName="linear" presStyleCnt="0">
        <dgm:presLayoutVars>
          <dgm:animLvl val="lvl"/>
          <dgm:resizeHandles val="exact"/>
        </dgm:presLayoutVars>
      </dgm:prSet>
      <dgm:spPr/>
    </dgm:pt>
    <dgm:pt modelId="{BEC2FA4F-DE26-4F99-B512-6299A101F02B}" type="pres">
      <dgm:prSet presAssocID="{473849F5-80FB-470D-8372-C636DFD1241E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7998A751-EDC1-4FBA-9EEE-B329D5D8FE9E}" type="pres">
      <dgm:prSet presAssocID="{C2ACCEA1-E9F8-451B-A553-9D46F40F6DD4}" presName="spacer" presStyleCnt="0"/>
      <dgm:spPr/>
    </dgm:pt>
    <dgm:pt modelId="{C592928B-6E51-4FB1-999F-5092FF3D112B}" type="pres">
      <dgm:prSet presAssocID="{BE04E87D-DF25-4225-95D2-DC3EF4BC74B8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55B4EF19-8C87-4341-BF33-08943AB677A5}" type="pres">
      <dgm:prSet presAssocID="{13AD9EEE-5217-4023-A3E1-A26DF68F6191}" presName="spacer" presStyleCnt="0"/>
      <dgm:spPr/>
    </dgm:pt>
    <dgm:pt modelId="{2C697BC0-467B-4C75-B204-CC118EF1D749}" type="pres">
      <dgm:prSet presAssocID="{110D3CB0-E637-459E-B4EA-99C215B2B11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0F711F4B-7FA7-46BC-9BE3-75E85E0E1794}" type="pres">
      <dgm:prSet presAssocID="{A47DDA3D-4A16-48DD-AD2E-D1CFB0E445A2}" presName="spacer" presStyleCnt="0"/>
      <dgm:spPr/>
    </dgm:pt>
    <dgm:pt modelId="{C3EF925F-841F-4C7E-BCE4-D85F72C8DD12}" type="pres">
      <dgm:prSet presAssocID="{B2B36DEA-EE1A-4177-A052-EE1D1D52823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A6D1AABB-6C75-484F-BD60-6B679C0E897A}" type="pres">
      <dgm:prSet presAssocID="{74051501-911A-4BCF-9C78-5949A17C0E7E}" presName="spacer" presStyleCnt="0"/>
      <dgm:spPr/>
    </dgm:pt>
    <dgm:pt modelId="{45A55966-2E50-4682-8915-DE6C24679556}" type="pres">
      <dgm:prSet presAssocID="{F8FD8E86-CFD0-4098-A30D-4AAC4B99C8B5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10A29667-1527-4B77-A974-C1A11DAA648F}" type="pres">
      <dgm:prSet presAssocID="{149E3EFD-40EE-4263-87F6-6267CCB41C12}" presName="spacer" presStyleCnt="0"/>
      <dgm:spPr/>
    </dgm:pt>
    <dgm:pt modelId="{E549F6AD-5C7E-4BD1-A71C-4679894CD685}" type="pres">
      <dgm:prSet presAssocID="{59E82990-9192-4DC1-95DD-666C20CC3227}" presName="parentText" presStyleLbl="node1" presStyleIdx="5" presStyleCnt="6" custLinFactNeighborY="78826">
        <dgm:presLayoutVars>
          <dgm:chMax val="0"/>
          <dgm:bulletEnabled val="1"/>
        </dgm:presLayoutVars>
      </dgm:prSet>
      <dgm:spPr/>
    </dgm:pt>
  </dgm:ptLst>
  <dgm:cxnLst>
    <dgm:cxn modelId="{7AD2FF05-84B7-432A-B3E2-AD75A4C1726D}" srcId="{D65D61D8-6D59-4942-827A-EA2F5F2DFAB3}" destId="{473849F5-80FB-470D-8372-C636DFD1241E}" srcOrd="0" destOrd="0" parTransId="{EC1B9C03-BFE6-4FF7-B344-516D9ECA7CA4}" sibTransId="{C2ACCEA1-E9F8-451B-A553-9D46F40F6DD4}"/>
    <dgm:cxn modelId="{333E103E-04A9-4BD6-9235-EE6A77451676}" type="presOf" srcId="{473849F5-80FB-470D-8372-C636DFD1241E}" destId="{BEC2FA4F-DE26-4F99-B512-6299A101F02B}" srcOrd="0" destOrd="0" presId="urn:microsoft.com/office/officeart/2005/8/layout/vList2"/>
    <dgm:cxn modelId="{6FBFAD49-9C59-4D35-99E6-0D5A1476C4FC}" type="presOf" srcId="{D65D61D8-6D59-4942-827A-EA2F5F2DFAB3}" destId="{36BE0C3B-8223-41C9-9EF2-A6E3F4485F49}" srcOrd="0" destOrd="0" presId="urn:microsoft.com/office/officeart/2005/8/layout/vList2"/>
    <dgm:cxn modelId="{74C5BB4F-87B0-4F64-9C0C-76DE02BA900C}" type="presOf" srcId="{B2B36DEA-EE1A-4177-A052-EE1D1D528230}" destId="{C3EF925F-841F-4C7E-BCE4-D85F72C8DD12}" srcOrd="0" destOrd="0" presId="urn:microsoft.com/office/officeart/2005/8/layout/vList2"/>
    <dgm:cxn modelId="{DF8D6C74-5A18-4698-9D97-91640B2391F3}" srcId="{D65D61D8-6D59-4942-827A-EA2F5F2DFAB3}" destId="{F8FD8E86-CFD0-4098-A30D-4AAC4B99C8B5}" srcOrd="4" destOrd="0" parTransId="{9A2A3B53-B1EC-455D-8D09-3A5C049CCF6D}" sibTransId="{149E3EFD-40EE-4263-87F6-6267CCB41C12}"/>
    <dgm:cxn modelId="{E93B0878-491F-4854-BCB4-8D52D796E948}" type="presOf" srcId="{BE04E87D-DF25-4225-95D2-DC3EF4BC74B8}" destId="{C592928B-6E51-4FB1-999F-5092FF3D112B}" srcOrd="0" destOrd="0" presId="urn:microsoft.com/office/officeart/2005/8/layout/vList2"/>
    <dgm:cxn modelId="{5B319258-56B9-46D1-8C32-1561FA1E9E40}" type="presOf" srcId="{59E82990-9192-4DC1-95DD-666C20CC3227}" destId="{E549F6AD-5C7E-4BD1-A71C-4679894CD685}" srcOrd="0" destOrd="0" presId="urn:microsoft.com/office/officeart/2005/8/layout/vList2"/>
    <dgm:cxn modelId="{BBA1CB85-7DEC-460C-BEBC-9FE98501265A}" srcId="{D65D61D8-6D59-4942-827A-EA2F5F2DFAB3}" destId="{110D3CB0-E637-459E-B4EA-99C215B2B114}" srcOrd="2" destOrd="0" parTransId="{FA0817C9-E836-4F1C-A600-24A4BCA7E06F}" sibTransId="{A47DDA3D-4A16-48DD-AD2E-D1CFB0E445A2}"/>
    <dgm:cxn modelId="{343E6FA4-B004-4F69-8FB5-578B2275FCF4}" srcId="{D65D61D8-6D59-4942-827A-EA2F5F2DFAB3}" destId="{59E82990-9192-4DC1-95DD-666C20CC3227}" srcOrd="5" destOrd="0" parTransId="{49B81D5F-42F9-4999-BD20-75781E0E08B5}" sibTransId="{373C0F07-928C-4096-B243-291EE48B4269}"/>
    <dgm:cxn modelId="{6C4A14B6-70DD-40DA-90A4-E292BA8221C4}" type="presOf" srcId="{F8FD8E86-CFD0-4098-A30D-4AAC4B99C8B5}" destId="{45A55966-2E50-4682-8915-DE6C24679556}" srcOrd="0" destOrd="0" presId="urn:microsoft.com/office/officeart/2005/8/layout/vList2"/>
    <dgm:cxn modelId="{C78534D4-7001-4D0E-A582-F7F031C62AF4}" srcId="{D65D61D8-6D59-4942-827A-EA2F5F2DFAB3}" destId="{B2B36DEA-EE1A-4177-A052-EE1D1D528230}" srcOrd="3" destOrd="0" parTransId="{3D9C0FCB-9CC3-42AB-AF49-0F5DE6519B23}" sibTransId="{74051501-911A-4BCF-9C78-5949A17C0E7E}"/>
    <dgm:cxn modelId="{2A544ED5-29DB-487F-A811-BDF68B7BEBDA}" srcId="{D65D61D8-6D59-4942-827A-EA2F5F2DFAB3}" destId="{BE04E87D-DF25-4225-95D2-DC3EF4BC74B8}" srcOrd="1" destOrd="0" parTransId="{73F59E2C-E2AB-4E52-BA4D-17EB3429C344}" sibTransId="{13AD9EEE-5217-4023-A3E1-A26DF68F6191}"/>
    <dgm:cxn modelId="{803386FE-BAED-4E6D-8D3E-B152E5392EFC}" type="presOf" srcId="{110D3CB0-E637-459E-B4EA-99C215B2B114}" destId="{2C697BC0-467B-4C75-B204-CC118EF1D749}" srcOrd="0" destOrd="0" presId="urn:microsoft.com/office/officeart/2005/8/layout/vList2"/>
    <dgm:cxn modelId="{26F8B499-CF15-41ED-B1FB-83D919DE00B4}" type="presParOf" srcId="{36BE0C3B-8223-41C9-9EF2-A6E3F4485F49}" destId="{BEC2FA4F-DE26-4F99-B512-6299A101F02B}" srcOrd="0" destOrd="0" presId="urn:microsoft.com/office/officeart/2005/8/layout/vList2"/>
    <dgm:cxn modelId="{9D97935A-5E2D-457D-8DB7-3537C8BDEF9B}" type="presParOf" srcId="{36BE0C3B-8223-41C9-9EF2-A6E3F4485F49}" destId="{7998A751-EDC1-4FBA-9EEE-B329D5D8FE9E}" srcOrd="1" destOrd="0" presId="urn:microsoft.com/office/officeart/2005/8/layout/vList2"/>
    <dgm:cxn modelId="{7AACAF0E-A537-46FF-8A27-CFA7643E60CC}" type="presParOf" srcId="{36BE0C3B-8223-41C9-9EF2-A6E3F4485F49}" destId="{C592928B-6E51-4FB1-999F-5092FF3D112B}" srcOrd="2" destOrd="0" presId="urn:microsoft.com/office/officeart/2005/8/layout/vList2"/>
    <dgm:cxn modelId="{4F318B14-E302-45F7-9A40-632512507144}" type="presParOf" srcId="{36BE0C3B-8223-41C9-9EF2-A6E3F4485F49}" destId="{55B4EF19-8C87-4341-BF33-08943AB677A5}" srcOrd="3" destOrd="0" presId="urn:microsoft.com/office/officeart/2005/8/layout/vList2"/>
    <dgm:cxn modelId="{64BD276A-C54E-42EE-A51D-47B88C883656}" type="presParOf" srcId="{36BE0C3B-8223-41C9-9EF2-A6E3F4485F49}" destId="{2C697BC0-467B-4C75-B204-CC118EF1D749}" srcOrd="4" destOrd="0" presId="urn:microsoft.com/office/officeart/2005/8/layout/vList2"/>
    <dgm:cxn modelId="{1C0A4276-97B9-4895-B24B-31E8F22D7655}" type="presParOf" srcId="{36BE0C3B-8223-41C9-9EF2-A6E3F4485F49}" destId="{0F711F4B-7FA7-46BC-9BE3-75E85E0E1794}" srcOrd="5" destOrd="0" presId="urn:microsoft.com/office/officeart/2005/8/layout/vList2"/>
    <dgm:cxn modelId="{BD78CDB8-892C-4CFA-AD68-CD2DB4B501E7}" type="presParOf" srcId="{36BE0C3B-8223-41C9-9EF2-A6E3F4485F49}" destId="{C3EF925F-841F-4C7E-BCE4-D85F72C8DD12}" srcOrd="6" destOrd="0" presId="urn:microsoft.com/office/officeart/2005/8/layout/vList2"/>
    <dgm:cxn modelId="{481F40BD-DD1D-4B6C-A191-63F4230FD957}" type="presParOf" srcId="{36BE0C3B-8223-41C9-9EF2-A6E3F4485F49}" destId="{A6D1AABB-6C75-484F-BD60-6B679C0E897A}" srcOrd="7" destOrd="0" presId="urn:microsoft.com/office/officeart/2005/8/layout/vList2"/>
    <dgm:cxn modelId="{B54BA84E-C923-41F7-AED4-DD8C11F64F6F}" type="presParOf" srcId="{36BE0C3B-8223-41C9-9EF2-A6E3F4485F49}" destId="{45A55966-2E50-4682-8915-DE6C24679556}" srcOrd="8" destOrd="0" presId="urn:microsoft.com/office/officeart/2005/8/layout/vList2"/>
    <dgm:cxn modelId="{6348C181-610F-40B5-90FB-DBEB4CE51CE6}" type="presParOf" srcId="{36BE0C3B-8223-41C9-9EF2-A6E3F4485F49}" destId="{10A29667-1527-4B77-A974-C1A11DAA648F}" srcOrd="9" destOrd="0" presId="urn:microsoft.com/office/officeart/2005/8/layout/vList2"/>
    <dgm:cxn modelId="{680A45CB-B8B1-4EA7-ADC8-AD072862DB75}" type="presParOf" srcId="{36BE0C3B-8223-41C9-9EF2-A6E3F4485F49}" destId="{E549F6AD-5C7E-4BD1-A71C-4679894CD685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7356BE-47E1-4204-A94F-CAD33CCA457E}" type="doc">
      <dgm:prSet loTypeId="urn:microsoft.com/office/officeart/2005/8/layout/h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1D8D19F-9080-4993-B6FF-4F0C0AA5CF41}">
      <dgm:prSet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이경민</a:t>
          </a:r>
          <a:endParaRPr lang="ko-KR" dirty="0">
            <a:latin typeface="+mj-ea"/>
            <a:ea typeface="+mj-ea"/>
          </a:endParaRPr>
        </a:p>
      </dgm:t>
    </dgm:pt>
    <dgm:pt modelId="{0D6E171C-3834-49B2-B7DA-387CDAA124B1}" type="parTrans" cxnId="{F45D083D-436F-4229-AB40-AF15AECE3031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16FA65A1-CE9A-42A8-8E75-DD74C592E1AA}" type="sibTrans" cxnId="{F45D083D-436F-4229-AB40-AF15AECE3031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789DFD60-EAAF-480C-9B4F-EB606B8D9736}">
      <dgm:prSet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김민우</a:t>
          </a:r>
          <a:endParaRPr lang="ko-KR" dirty="0">
            <a:latin typeface="+mj-ea"/>
            <a:ea typeface="+mj-ea"/>
          </a:endParaRPr>
        </a:p>
      </dgm:t>
    </dgm:pt>
    <dgm:pt modelId="{29A73051-D4BF-459B-BA41-8F9069B01E4F}" type="parTrans" cxnId="{C10A38C3-B4D1-4FEA-AF27-8E901BE91D16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593AB40F-8361-45CF-AD34-77D3742DE972}" type="sibTrans" cxnId="{C10A38C3-B4D1-4FEA-AF27-8E901BE91D16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A2C8D66F-AA40-4CF6-9157-B650791EB70B}">
      <dgm:prSet/>
      <dgm:spPr/>
      <dgm:t>
        <a:bodyPr/>
        <a:lstStyle/>
        <a:p>
          <a:pPr latinLnBrk="1"/>
          <a:r>
            <a:rPr lang="ko-KR" altLang="en-US" dirty="0">
              <a:latin typeface="+mj-ea"/>
              <a:ea typeface="+mj-ea"/>
            </a:rPr>
            <a:t>정준원</a:t>
          </a:r>
          <a:endParaRPr lang="ko-KR" dirty="0">
            <a:latin typeface="+mj-ea"/>
            <a:ea typeface="+mj-ea"/>
          </a:endParaRPr>
        </a:p>
      </dgm:t>
    </dgm:pt>
    <dgm:pt modelId="{97068C3D-E026-4380-97F4-DDC02683AC3F}" type="parTrans" cxnId="{A8F27659-A0FA-462B-BE3D-E1022A1E295D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C607BF63-4D02-4B58-AAED-528268699461}" type="sibTrans" cxnId="{A8F27659-A0FA-462B-BE3D-E1022A1E295D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E7831604-0BFE-4E2F-BA5E-40ADF29FC523}">
      <dgm:prSet custT="1"/>
      <dgm:spPr/>
      <dgm:t>
        <a:bodyPr/>
        <a:lstStyle/>
        <a:p>
          <a:pPr latinLnBrk="1"/>
          <a:r>
            <a:rPr lang="en-US" altLang="ko-KR" sz="2000" dirty="0">
              <a:latin typeface="+mj-ea"/>
              <a:ea typeface="+mj-ea"/>
            </a:rPr>
            <a:t>LED </a:t>
          </a:r>
          <a:r>
            <a:rPr lang="ko-KR" altLang="en-US" sz="2000" dirty="0">
              <a:latin typeface="+mj-ea"/>
              <a:ea typeface="+mj-ea"/>
            </a:rPr>
            <a:t>매트릭스</a:t>
          </a:r>
          <a:endParaRPr lang="ko-KR" sz="2000" dirty="0">
            <a:latin typeface="+mj-ea"/>
            <a:ea typeface="+mj-ea"/>
          </a:endParaRPr>
        </a:p>
      </dgm:t>
    </dgm:pt>
    <dgm:pt modelId="{BDA1F407-64CA-4477-8D2A-2962838F67CC}" type="parTrans" cxnId="{5A751764-59DC-42BE-A987-9C67F64EC1CD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9ED887DE-E09B-4B96-9F52-434123EDDD23}" type="sibTrans" cxnId="{5A751764-59DC-42BE-A987-9C67F64EC1CD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BAFE4CBA-42F3-449A-BFBD-06A0199121CA}">
      <dgm:prSet custT="1"/>
      <dgm:spPr/>
      <dgm:t>
        <a:bodyPr/>
        <a:lstStyle/>
        <a:p>
          <a:pPr latinLnBrk="1"/>
          <a:r>
            <a:rPr lang="ko-KR" altLang="en-US" sz="2000" dirty="0" err="1">
              <a:latin typeface="+mj-ea"/>
              <a:ea typeface="+mj-ea"/>
            </a:rPr>
            <a:t>정전식</a:t>
          </a:r>
          <a:r>
            <a:rPr lang="ko-KR" altLang="en-US" sz="2000" dirty="0">
              <a:latin typeface="+mj-ea"/>
              <a:ea typeface="+mj-ea"/>
            </a:rPr>
            <a:t> 터치센서</a:t>
          </a:r>
        </a:p>
      </dgm:t>
    </dgm:pt>
    <dgm:pt modelId="{F6CDE31E-BF50-4843-A8D5-8874514A4E40}" type="parTrans" cxnId="{65E6F5E4-7E17-40A4-8F89-D00B3FBDB588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F1BC3704-C259-409B-9B2E-A0E5EAD7BE90}" type="sibTrans" cxnId="{65E6F5E4-7E17-40A4-8F89-D00B3FBDB588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85453352-3E8B-40E5-8DFB-EC96D2559EE9}">
      <dgm:prSet custT="1"/>
      <dgm:spPr/>
      <dgm:t>
        <a:bodyPr/>
        <a:lstStyle/>
        <a:p>
          <a:pPr latinLnBrk="1"/>
          <a:r>
            <a:rPr lang="en-US" altLang="ko-KR" sz="2000" dirty="0">
              <a:latin typeface="+mj-ea"/>
              <a:ea typeface="+mj-ea"/>
            </a:rPr>
            <a:t>MP3 </a:t>
          </a:r>
          <a:r>
            <a:rPr lang="ko-KR" altLang="en-US" sz="2000" dirty="0">
              <a:latin typeface="+mj-ea"/>
              <a:ea typeface="+mj-ea"/>
            </a:rPr>
            <a:t>모듈</a:t>
          </a:r>
          <a:endParaRPr lang="ko-KR" sz="2000" dirty="0">
            <a:latin typeface="+mj-ea"/>
            <a:ea typeface="+mj-ea"/>
          </a:endParaRPr>
        </a:p>
      </dgm:t>
    </dgm:pt>
    <dgm:pt modelId="{846FB4A8-CD1E-4C02-99AB-74CFC6F4ED60}" type="parTrans" cxnId="{2B4E0315-C12E-45F6-952B-6418CB972F51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6C2FB821-6D01-46A6-BF9A-17FB43C39261}" type="sibTrans" cxnId="{2B4E0315-C12E-45F6-952B-6418CB972F51}">
      <dgm:prSet/>
      <dgm:spPr/>
      <dgm:t>
        <a:bodyPr/>
        <a:lstStyle/>
        <a:p>
          <a:pPr latinLnBrk="1"/>
          <a:endParaRPr lang="ko-KR" altLang="en-US">
            <a:latin typeface="+mj-ea"/>
            <a:ea typeface="+mj-ea"/>
          </a:endParaRPr>
        </a:p>
      </dgm:t>
    </dgm:pt>
    <dgm:pt modelId="{8A50754A-5A45-4D51-8991-BA2E8F410670}">
      <dgm:prSet custT="1"/>
      <dgm:spPr/>
      <dgm:t>
        <a:bodyPr/>
        <a:lstStyle/>
        <a:p>
          <a:pPr latinLnBrk="1"/>
          <a:r>
            <a:rPr lang="ko-KR" altLang="en-US" sz="2000" dirty="0">
              <a:latin typeface="+mj-ea"/>
              <a:ea typeface="+mj-ea"/>
            </a:rPr>
            <a:t>헤더파일</a:t>
          </a:r>
          <a:endParaRPr lang="ko-KR" sz="2000" dirty="0">
            <a:latin typeface="+mj-ea"/>
            <a:ea typeface="+mj-ea"/>
          </a:endParaRPr>
        </a:p>
      </dgm:t>
    </dgm:pt>
    <dgm:pt modelId="{29C244F4-8CA4-414E-8909-0551E9F33E64}" type="parTrans" cxnId="{1980BE01-3FFC-4996-A002-62B29D62E4DB}">
      <dgm:prSet/>
      <dgm:spPr/>
      <dgm:t>
        <a:bodyPr/>
        <a:lstStyle/>
        <a:p>
          <a:pPr latinLnBrk="1"/>
          <a:endParaRPr lang="ko-KR" altLang="en-US"/>
        </a:p>
      </dgm:t>
    </dgm:pt>
    <dgm:pt modelId="{3E471CA3-7E5B-4C78-9327-E489DBA3BB59}" type="sibTrans" cxnId="{1980BE01-3FFC-4996-A002-62B29D62E4DB}">
      <dgm:prSet/>
      <dgm:spPr/>
      <dgm:t>
        <a:bodyPr/>
        <a:lstStyle/>
        <a:p>
          <a:pPr latinLnBrk="1"/>
          <a:endParaRPr lang="ko-KR" altLang="en-US"/>
        </a:p>
      </dgm:t>
    </dgm:pt>
    <dgm:pt modelId="{EC6556AA-99B5-462E-8039-9B121212E484}">
      <dgm:prSet custT="1"/>
      <dgm:spPr/>
      <dgm:t>
        <a:bodyPr/>
        <a:lstStyle/>
        <a:p>
          <a:pPr latinLnBrk="1"/>
          <a:r>
            <a:rPr lang="ko-KR" altLang="en-US" sz="2000" dirty="0">
              <a:latin typeface="+mj-ea"/>
              <a:ea typeface="+mj-ea"/>
            </a:rPr>
            <a:t>연주</a:t>
          </a:r>
        </a:p>
      </dgm:t>
    </dgm:pt>
    <dgm:pt modelId="{5DB735FD-116A-41A9-ACDF-1861BCFAF389}" type="parTrans" cxnId="{99EECB22-FB62-4416-9BE9-4F70583DAC81}">
      <dgm:prSet/>
      <dgm:spPr/>
      <dgm:t>
        <a:bodyPr/>
        <a:lstStyle/>
        <a:p>
          <a:pPr latinLnBrk="1"/>
          <a:endParaRPr lang="ko-KR" altLang="en-US"/>
        </a:p>
      </dgm:t>
    </dgm:pt>
    <dgm:pt modelId="{94891126-9342-44A4-9C14-10F7EB45FBA3}" type="sibTrans" cxnId="{99EECB22-FB62-4416-9BE9-4F70583DAC81}">
      <dgm:prSet/>
      <dgm:spPr/>
      <dgm:t>
        <a:bodyPr/>
        <a:lstStyle/>
        <a:p>
          <a:pPr latinLnBrk="1"/>
          <a:endParaRPr lang="ko-KR" altLang="en-US"/>
        </a:p>
      </dgm:t>
    </dgm:pt>
    <dgm:pt modelId="{39AB53C3-AE8E-4A32-868E-ACE4F2F452A9}">
      <dgm:prSet custT="1"/>
      <dgm:spPr/>
      <dgm:t>
        <a:bodyPr/>
        <a:lstStyle/>
        <a:p>
          <a:pPr latinLnBrk="1"/>
          <a:r>
            <a:rPr lang="ko-KR" altLang="en-US" sz="2000" dirty="0">
              <a:latin typeface="+mj-ea"/>
              <a:ea typeface="+mj-ea"/>
            </a:rPr>
            <a:t>세부적인 코딩</a:t>
          </a:r>
          <a:endParaRPr lang="ko-KR" sz="2000" dirty="0">
            <a:latin typeface="+mj-ea"/>
            <a:ea typeface="+mj-ea"/>
          </a:endParaRPr>
        </a:p>
      </dgm:t>
    </dgm:pt>
    <dgm:pt modelId="{ADE99777-667D-482A-B34F-8F7C0CA8397C}" type="parTrans" cxnId="{A6F7A8E9-7ABE-46BC-BF21-6C39CCA87483}">
      <dgm:prSet/>
      <dgm:spPr/>
      <dgm:t>
        <a:bodyPr/>
        <a:lstStyle/>
        <a:p>
          <a:pPr latinLnBrk="1"/>
          <a:endParaRPr lang="ko-KR" altLang="en-US"/>
        </a:p>
      </dgm:t>
    </dgm:pt>
    <dgm:pt modelId="{A392AFB3-6E67-41C4-A2FF-134B511C1988}" type="sibTrans" cxnId="{A6F7A8E9-7ABE-46BC-BF21-6C39CCA87483}">
      <dgm:prSet/>
      <dgm:spPr/>
      <dgm:t>
        <a:bodyPr/>
        <a:lstStyle/>
        <a:p>
          <a:pPr latinLnBrk="1"/>
          <a:endParaRPr lang="ko-KR" altLang="en-US"/>
        </a:p>
      </dgm:t>
    </dgm:pt>
    <dgm:pt modelId="{569CDD90-C015-4BE7-AA04-E345E03589E6}">
      <dgm:prSet custT="1"/>
      <dgm:spPr/>
      <dgm:t>
        <a:bodyPr/>
        <a:lstStyle/>
        <a:p>
          <a:pPr latinLnBrk="1"/>
          <a:r>
            <a:rPr lang="ko-KR" altLang="en-US" sz="2000" dirty="0">
              <a:latin typeface="+mj-ea"/>
              <a:ea typeface="+mj-ea"/>
            </a:rPr>
            <a:t>세부적인 코딩</a:t>
          </a:r>
        </a:p>
      </dgm:t>
    </dgm:pt>
    <dgm:pt modelId="{6532E896-79AB-4EB0-A008-44B9355E4EFB}" type="parTrans" cxnId="{B9801824-E79C-4D2F-80C1-CFB3DEB57388}">
      <dgm:prSet/>
      <dgm:spPr/>
      <dgm:t>
        <a:bodyPr/>
        <a:lstStyle/>
        <a:p>
          <a:pPr latinLnBrk="1"/>
          <a:endParaRPr lang="ko-KR" altLang="en-US"/>
        </a:p>
      </dgm:t>
    </dgm:pt>
    <dgm:pt modelId="{F86F4E3C-2C51-4D93-BE7D-E1B030408108}" type="sibTrans" cxnId="{B9801824-E79C-4D2F-80C1-CFB3DEB57388}">
      <dgm:prSet/>
      <dgm:spPr/>
      <dgm:t>
        <a:bodyPr/>
        <a:lstStyle/>
        <a:p>
          <a:pPr latinLnBrk="1"/>
          <a:endParaRPr lang="ko-KR" altLang="en-US"/>
        </a:p>
      </dgm:t>
    </dgm:pt>
    <dgm:pt modelId="{49690563-0C72-46A6-9CCC-57813B1EEF64}">
      <dgm:prSet custT="1"/>
      <dgm:spPr/>
      <dgm:t>
        <a:bodyPr/>
        <a:lstStyle/>
        <a:p>
          <a:pPr latinLnBrk="1"/>
          <a:r>
            <a:rPr lang="ko-KR" altLang="en-US" sz="2000" dirty="0">
              <a:latin typeface="+mj-ea"/>
              <a:ea typeface="+mj-ea"/>
            </a:rPr>
            <a:t>전체적인 코딩</a:t>
          </a:r>
          <a:endParaRPr lang="ko-KR" sz="2000" dirty="0">
            <a:latin typeface="+mj-ea"/>
            <a:ea typeface="+mj-ea"/>
          </a:endParaRPr>
        </a:p>
      </dgm:t>
    </dgm:pt>
    <dgm:pt modelId="{E9E4D4B9-0B59-40BB-B5D9-DDAC3F8F7604}" type="parTrans" cxnId="{135313E0-28CD-4539-A9FD-2BE802E12988}">
      <dgm:prSet/>
      <dgm:spPr/>
      <dgm:t>
        <a:bodyPr/>
        <a:lstStyle/>
        <a:p>
          <a:pPr latinLnBrk="1"/>
          <a:endParaRPr lang="ko-KR" altLang="en-US"/>
        </a:p>
      </dgm:t>
    </dgm:pt>
    <dgm:pt modelId="{6BBAF364-6BFC-44FA-8148-4F5AAA0C87BA}" type="sibTrans" cxnId="{135313E0-28CD-4539-A9FD-2BE802E12988}">
      <dgm:prSet/>
      <dgm:spPr/>
      <dgm:t>
        <a:bodyPr/>
        <a:lstStyle/>
        <a:p>
          <a:pPr latinLnBrk="1"/>
          <a:endParaRPr lang="ko-KR" altLang="en-US"/>
        </a:p>
      </dgm:t>
    </dgm:pt>
    <dgm:pt modelId="{6E0B95B5-44BA-4126-871D-56CBF3E8316B}">
      <dgm:prSet custT="1"/>
      <dgm:spPr/>
      <dgm:t>
        <a:bodyPr/>
        <a:lstStyle/>
        <a:p>
          <a:pPr latinLnBrk="1"/>
          <a:r>
            <a:rPr lang="ko-KR" altLang="en-US" sz="2000" dirty="0">
              <a:latin typeface="+mj-ea"/>
              <a:ea typeface="+mj-ea"/>
            </a:rPr>
            <a:t>음악 편집</a:t>
          </a:r>
          <a:endParaRPr lang="ko-KR" sz="2000" dirty="0">
            <a:latin typeface="+mj-ea"/>
            <a:ea typeface="+mj-ea"/>
          </a:endParaRPr>
        </a:p>
      </dgm:t>
    </dgm:pt>
    <dgm:pt modelId="{889E6322-AB11-4CAA-B14C-180D51BDEE55}" type="parTrans" cxnId="{EC5AFEA5-A567-421E-971F-757796E0EBA4}">
      <dgm:prSet/>
      <dgm:spPr/>
      <dgm:t>
        <a:bodyPr/>
        <a:lstStyle/>
        <a:p>
          <a:pPr latinLnBrk="1"/>
          <a:endParaRPr lang="ko-KR" altLang="en-US"/>
        </a:p>
      </dgm:t>
    </dgm:pt>
    <dgm:pt modelId="{CE30D1B6-A844-4F4B-A379-9950AA70D65C}" type="sibTrans" cxnId="{EC5AFEA5-A567-421E-971F-757796E0EBA4}">
      <dgm:prSet/>
      <dgm:spPr/>
      <dgm:t>
        <a:bodyPr/>
        <a:lstStyle/>
        <a:p>
          <a:pPr latinLnBrk="1"/>
          <a:endParaRPr lang="ko-KR" altLang="en-US"/>
        </a:p>
      </dgm:t>
    </dgm:pt>
    <dgm:pt modelId="{AF5DD8C6-7374-4902-BCA1-F4B5BB811216}" type="pres">
      <dgm:prSet presAssocID="{577356BE-47E1-4204-A94F-CAD33CCA457E}" presName="Name0" presStyleCnt="0">
        <dgm:presLayoutVars>
          <dgm:dir/>
          <dgm:animLvl val="lvl"/>
          <dgm:resizeHandles val="exact"/>
        </dgm:presLayoutVars>
      </dgm:prSet>
      <dgm:spPr/>
    </dgm:pt>
    <dgm:pt modelId="{2FA568F1-51E5-457E-8A76-2DE0CEFF087B}" type="pres">
      <dgm:prSet presAssocID="{21D8D19F-9080-4993-B6FF-4F0C0AA5CF41}" presName="composite" presStyleCnt="0"/>
      <dgm:spPr/>
    </dgm:pt>
    <dgm:pt modelId="{33AA9752-771F-49A4-B96F-5042877F8283}" type="pres">
      <dgm:prSet presAssocID="{21D8D19F-9080-4993-B6FF-4F0C0AA5CF41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376F862F-8683-45D1-86F5-263649066517}" type="pres">
      <dgm:prSet presAssocID="{21D8D19F-9080-4993-B6FF-4F0C0AA5CF41}" presName="desTx" presStyleLbl="alignAccFollowNode1" presStyleIdx="0" presStyleCnt="3">
        <dgm:presLayoutVars>
          <dgm:bulletEnabled val="1"/>
        </dgm:presLayoutVars>
      </dgm:prSet>
      <dgm:spPr/>
    </dgm:pt>
    <dgm:pt modelId="{45B62383-2D05-4876-A8DA-7356F732B7F0}" type="pres">
      <dgm:prSet presAssocID="{16FA65A1-CE9A-42A8-8E75-DD74C592E1AA}" presName="space" presStyleCnt="0"/>
      <dgm:spPr/>
    </dgm:pt>
    <dgm:pt modelId="{CA33175B-11C3-417F-A0F1-B316F6936C78}" type="pres">
      <dgm:prSet presAssocID="{A2C8D66F-AA40-4CF6-9157-B650791EB70B}" presName="composite" presStyleCnt="0"/>
      <dgm:spPr/>
    </dgm:pt>
    <dgm:pt modelId="{889DB7C1-F772-4799-8411-AD0E9A967A59}" type="pres">
      <dgm:prSet presAssocID="{A2C8D66F-AA40-4CF6-9157-B650791EB70B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88500244-C2C4-4A18-817B-DEBE8A891168}" type="pres">
      <dgm:prSet presAssocID="{A2C8D66F-AA40-4CF6-9157-B650791EB70B}" presName="desTx" presStyleLbl="alignAccFollowNode1" presStyleIdx="1" presStyleCnt="3">
        <dgm:presLayoutVars>
          <dgm:bulletEnabled val="1"/>
        </dgm:presLayoutVars>
      </dgm:prSet>
      <dgm:spPr/>
    </dgm:pt>
    <dgm:pt modelId="{234A41CF-6040-4533-9F0F-30A7F953F656}" type="pres">
      <dgm:prSet presAssocID="{C607BF63-4D02-4B58-AAED-528268699461}" presName="space" presStyleCnt="0"/>
      <dgm:spPr/>
    </dgm:pt>
    <dgm:pt modelId="{9E62AEF7-1D31-49F0-A681-B88E9FBEF6D7}" type="pres">
      <dgm:prSet presAssocID="{789DFD60-EAAF-480C-9B4F-EB606B8D9736}" presName="composite" presStyleCnt="0"/>
      <dgm:spPr/>
    </dgm:pt>
    <dgm:pt modelId="{0F168943-653C-4768-B88C-D6E2B17DEC81}" type="pres">
      <dgm:prSet presAssocID="{789DFD60-EAAF-480C-9B4F-EB606B8D9736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B115851C-8E35-4B33-9BBE-516379ED1CB5}" type="pres">
      <dgm:prSet presAssocID="{789DFD60-EAAF-480C-9B4F-EB606B8D9736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1980BE01-3FFC-4996-A002-62B29D62E4DB}" srcId="{21D8D19F-9080-4993-B6FF-4F0C0AA5CF41}" destId="{8A50754A-5A45-4D51-8991-BA2E8F410670}" srcOrd="1" destOrd="0" parTransId="{29C244F4-8CA4-414E-8909-0551E9F33E64}" sibTransId="{3E471CA3-7E5B-4C78-9327-E489DBA3BB59}"/>
    <dgm:cxn modelId="{F76BC609-24DD-4839-84A3-3F44721C610C}" type="presOf" srcId="{EC6556AA-99B5-462E-8039-9B121212E484}" destId="{88500244-C2C4-4A18-817B-DEBE8A891168}" srcOrd="0" destOrd="2" presId="urn:microsoft.com/office/officeart/2005/8/layout/hList1"/>
    <dgm:cxn modelId="{476A2A0B-A886-40DD-B70F-A3E8D31861C2}" type="presOf" srcId="{BAFE4CBA-42F3-449A-BFBD-06A0199121CA}" destId="{88500244-C2C4-4A18-817B-DEBE8A891168}" srcOrd="0" destOrd="0" presId="urn:microsoft.com/office/officeart/2005/8/layout/hList1"/>
    <dgm:cxn modelId="{7ABBC50F-DAE3-4F71-AB96-7D1947C88132}" type="presOf" srcId="{21D8D19F-9080-4993-B6FF-4F0C0AA5CF41}" destId="{33AA9752-771F-49A4-B96F-5042877F8283}" srcOrd="0" destOrd="0" presId="urn:microsoft.com/office/officeart/2005/8/layout/hList1"/>
    <dgm:cxn modelId="{2B4E0315-C12E-45F6-952B-6418CB972F51}" srcId="{789DFD60-EAAF-480C-9B4F-EB606B8D9736}" destId="{85453352-3E8B-40E5-8DFB-EC96D2559EE9}" srcOrd="0" destOrd="0" parTransId="{846FB4A8-CD1E-4C02-99AB-74CFC6F4ED60}" sibTransId="{6C2FB821-6D01-46A6-BF9A-17FB43C39261}"/>
    <dgm:cxn modelId="{99EECB22-FB62-4416-9BE9-4F70583DAC81}" srcId="{A2C8D66F-AA40-4CF6-9157-B650791EB70B}" destId="{EC6556AA-99B5-462E-8039-9B121212E484}" srcOrd="2" destOrd="0" parTransId="{5DB735FD-116A-41A9-ACDF-1861BCFAF389}" sibTransId="{94891126-9342-44A4-9C14-10F7EB45FBA3}"/>
    <dgm:cxn modelId="{B9801824-E79C-4D2F-80C1-CFB3DEB57388}" srcId="{A2C8D66F-AA40-4CF6-9157-B650791EB70B}" destId="{569CDD90-C015-4BE7-AA04-E345E03589E6}" srcOrd="1" destOrd="0" parTransId="{6532E896-79AB-4EB0-A008-44B9355E4EFB}" sibTransId="{F86F4E3C-2C51-4D93-BE7D-E1B030408108}"/>
    <dgm:cxn modelId="{CB44372C-99E0-4238-A89D-4AE63ADCD0AB}" type="presOf" srcId="{39AB53C3-AE8E-4A32-868E-ACE4F2F452A9}" destId="{B115851C-8E35-4B33-9BBE-516379ED1CB5}" srcOrd="0" destOrd="1" presId="urn:microsoft.com/office/officeart/2005/8/layout/hList1"/>
    <dgm:cxn modelId="{F45D083D-436F-4229-AB40-AF15AECE3031}" srcId="{577356BE-47E1-4204-A94F-CAD33CCA457E}" destId="{21D8D19F-9080-4993-B6FF-4F0C0AA5CF41}" srcOrd="0" destOrd="0" parTransId="{0D6E171C-3834-49B2-B7DA-387CDAA124B1}" sibTransId="{16FA65A1-CE9A-42A8-8E75-DD74C592E1AA}"/>
    <dgm:cxn modelId="{5A751764-59DC-42BE-A987-9C67F64EC1CD}" srcId="{21D8D19F-9080-4993-B6FF-4F0C0AA5CF41}" destId="{E7831604-0BFE-4E2F-BA5E-40ADF29FC523}" srcOrd="0" destOrd="0" parTransId="{BDA1F407-64CA-4477-8D2A-2962838F67CC}" sibTransId="{9ED887DE-E09B-4B96-9F52-434123EDDD23}"/>
    <dgm:cxn modelId="{2153094A-962A-461B-9A8E-99DD0A5614FA}" type="presOf" srcId="{85453352-3E8B-40E5-8DFB-EC96D2559EE9}" destId="{B115851C-8E35-4B33-9BBE-516379ED1CB5}" srcOrd="0" destOrd="0" presId="urn:microsoft.com/office/officeart/2005/8/layout/hList1"/>
    <dgm:cxn modelId="{A8F27659-A0FA-462B-BE3D-E1022A1E295D}" srcId="{577356BE-47E1-4204-A94F-CAD33CCA457E}" destId="{A2C8D66F-AA40-4CF6-9157-B650791EB70B}" srcOrd="1" destOrd="0" parTransId="{97068C3D-E026-4380-97F4-DDC02683AC3F}" sibTransId="{C607BF63-4D02-4B58-AAED-528268699461}"/>
    <dgm:cxn modelId="{8360A359-4E86-48B4-89AB-816ECB785BC7}" type="presOf" srcId="{A2C8D66F-AA40-4CF6-9157-B650791EB70B}" destId="{889DB7C1-F772-4799-8411-AD0E9A967A59}" srcOrd="0" destOrd="0" presId="urn:microsoft.com/office/officeart/2005/8/layout/hList1"/>
    <dgm:cxn modelId="{95B8F694-C465-4490-A3F5-BC1F9C37A4C2}" type="presOf" srcId="{E7831604-0BFE-4E2F-BA5E-40ADF29FC523}" destId="{376F862F-8683-45D1-86F5-263649066517}" srcOrd="0" destOrd="0" presId="urn:microsoft.com/office/officeart/2005/8/layout/hList1"/>
    <dgm:cxn modelId="{73C908A1-74D9-4D1E-8AD6-531735B30CE8}" type="presOf" srcId="{8A50754A-5A45-4D51-8991-BA2E8F410670}" destId="{376F862F-8683-45D1-86F5-263649066517}" srcOrd="0" destOrd="1" presId="urn:microsoft.com/office/officeart/2005/8/layout/hList1"/>
    <dgm:cxn modelId="{EC5AFEA5-A567-421E-971F-757796E0EBA4}" srcId="{789DFD60-EAAF-480C-9B4F-EB606B8D9736}" destId="{6E0B95B5-44BA-4126-871D-56CBF3E8316B}" srcOrd="2" destOrd="0" parTransId="{889E6322-AB11-4CAA-B14C-180D51BDEE55}" sibTransId="{CE30D1B6-A844-4F4B-A379-9950AA70D65C}"/>
    <dgm:cxn modelId="{C10A38C3-B4D1-4FEA-AF27-8E901BE91D16}" srcId="{577356BE-47E1-4204-A94F-CAD33CCA457E}" destId="{789DFD60-EAAF-480C-9B4F-EB606B8D9736}" srcOrd="2" destOrd="0" parTransId="{29A73051-D4BF-459B-BA41-8F9069B01E4F}" sibTransId="{593AB40F-8361-45CF-AD34-77D3742DE972}"/>
    <dgm:cxn modelId="{F4AD4EC7-464E-4994-A460-007FA57E935A}" type="presOf" srcId="{49690563-0C72-46A6-9CCC-57813B1EEF64}" destId="{376F862F-8683-45D1-86F5-263649066517}" srcOrd="0" destOrd="2" presId="urn:microsoft.com/office/officeart/2005/8/layout/hList1"/>
    <dgm:cxn modelId="{135313E0-28CD-4539-A9FD-2BE802E12988}" srcId="{21D8D19F-9080-4993-B6FF-4F0C0AA5CF41}" destId="{49690563-0C72-46A6-9CCC-57813B1EEF64}" srcOrd="2" destOrd="0" parTransId="{E9E4D4B9-0B59-40BB-B5D9-DDAC3F8F7604}" sibTransId="{6BBAF364-6BFC-44FA-8148-4F5AAA0C87BA}"/>
    <dgm:cxn modelId="{65E6F5E4-7E17-40A4-8F89-D00B3FBDB588}" srcId="{A2C8D66F-AA40-4CF6-9157-B650791EB70B}" destId="{BAFE4CBA-42F3-449A-BFBD-06A0199121CA}" srcOrd="0" destOrd="0" parTransId="{F6CDE31E-BF50-4843-A8D5-8874514A4E40}" sibTransId="{F1BC3704-C259-409B-9B2E-A0E5EAD7BE90}"/>
    <dgm:cxn modelId="{4A5D6EE7-A07A-4663-8EC2-D614AB716AF4}" type="presOf" srcId="{569CDD90-C015-4BE7-AA04-E345E03589E6}" destId="{88500244-C2C4-4A18-817B-DEBE8A891168}" srcOrd="0" destOrd="1" presId="urn:microsoft.com/office/officeart/2005/8/layout/hList1"/>
    <dgm:cxn modelId="{A6F7A8E9-7ABE-46BC-BF21-6C39CCA87483}" srcId="{789DFD60-EAAF-480C-9B4F-EB606B8D9736}" destId="{39AB53C3-AE8E-4A32-868E-ACE4F2F452A9}" srcOrd="1" destOrd="0" parTransId="{ADE99777-667D-482A-B34F-8F7C0CA8397C}" sibTransId="{A392AFB3-6E67-41C4-A2FF-134B511C1988}"/>
    <dgm:cxn modelId="{A0F652F2-4049-480D-B72A-9DCA54B069D9}" type="presOf" srcId="{6E0B95B5-44BA-4126-871D-56CBF3E8316B}" destId="{B115851C-8E35-4B33-9BBE-516379ED1CB5}" srcOrd="0" destOrd="2" presId="urn:microsoft.com/office/officeart/2005/8/layout/hList1"/>
    <dgm:cxn modelId="{19E9EDF8-E000-485D-8188-4D06A702E630}" type="presOf" srcId="{577356BE-47E1-4204-A94F-CAD33CCA457E}" destId="{AF5DD8C6-7374-4902-BCA1-F4B5BB811216}" srcOrd="0" destOrd="0" presId="urn:microsoft.com/office/officeart/2005/8/layout/hList1"/>
    <dgm:cxn modelId="{3E0853FA-8FD8-474B-A0EA-51B81D48CEE0}" type="presOf" srcId="{789DFD60-EAAF-480C-9B4F-EB606B8D9736}" destId="{0F168943-653C-4768-B88C-D6E2B17DEC81}" srcOrd="0" destOrd="0" presId="urn:microsoft.com/office/officeart/2005/8/layout/hList1"/>
    <dgm:cxn modelId="{B440A3A5-A399-4C15-B73B-20DE9100A116}" type="presParOf" srcId="{AF5DD8C6-7374-4902-BCA1-F4B5BB811216}" destId="{2FA568F1-51E5-457E-8A76-2DE0CEFF087B}" srcOrd="0" destOrd="0" presId="urn:microsoft.com/office/officeart/2005/8/layout/hList1"/>
    <dgm:cxn modelId="{AE7B64D1-AE6C-4DC2-B6E0-F06FE28A9A30}" type="presParOf" srcId="{2FA568F1-51E5-457E-8A76-2DE0CEFF087B}" destId="{33AA9752-771F-49A4-B96F-5042877F8283}" srcOrd="0" destOrd="0" presId="urn:microsoft.com/office/officeart/2005/8/layout/hList1"/>
    <dgm:cxn modelId="{94C87F86-252E-4AC7-AE36-D76DF7B053B2}" type="presParOf" srcId="{2FA568F1-51E5-457E-8A76-2DE0CEFF087B}" destId="{376F862F-8683-45D1-86F5-263649066517}" srcOrd="1" destOrd="0" presId="urn:microsoft.com/office/officeart/2005/8/layout/hList1"/>
    <dgm:cxn modelId="{AE9693E5-DE46-4033-9ED0-9C952EA903CC}" type="presParOf" srcId="{AF5DD8C6-7374-4902-BCA1-F4B5BB811216}" destId="{45B62383-2D05-4876-A8DA-7356F732B7F0}" srcOrd="1" destOrd="0" presId="urn:microsoft.com/office/officeart/2005/8/layout/hList1"/>
    <dgm:cxn modelId="{7E7D7292-A983-4F77-A7DA-DC3E7451E8D1}" type="presParOf" srcId="{AF5DD8C6-7374-4902-BCA1-F4B5BB811216}" destId="{CA33175B-11C3-417F-A0F1-B316F6936C78}" srcOrd="2" destOrd="0" presId="urn:microsoft.com/office/officeart/2005/8/layout/hList1"/>
    <dgm:cxn modelId="{DF03EC74-EEEE-4F55-9CF1-51EA02FF19C9}" type="presParOf" srcId="{CA33175B-11C3-417F-A0F1-B316F6936C78}" destId="{889DB7C1-F772-4799-8411-AD0E9A967A59}" srcOrd="0" destOrd="0" presId="urn:microsoft.com/office/officeart/2005/8/layout/hList1"/>
    <dgm:cxn modelId="{D4B2C532-C534-4BBE-B0A7-46D39D7D56F3}" type="presParOf" srcId="{CA33175B-11C3-417F-A0F1-B316F6936C78}" destId="{88500244-C2C4-4A18-817B-DEBE8A891168}" srcOrd="1" destOrd="0" presId="urn:microsoft.com/office/officeart/2005/8/layout/hList1"/>
    <dgm:cxn modelId="{65C51712-1CD2-447C-AC3B-16166112656D}" type="presParOf" srcId="{AF5DD8C6-7374-4902-BCA1-F4B5BB811216}" destId="{234A41CF-6040-4533-9F0F-30A7F953F656}" srcOrd="3" destOrd="0" presId="urn:microsoft.com/office/officeart/2005/8/layout/hList1"/>
    <dgm:cxn modelId="{2152FB6A-CAD2-4081-8602-7A8C64F1F3C4}" type="presParOf" srcId="{AF5DD8C6-7374-4902-BCA1-F4B5BB811216}" destId="{9E62AEF7-1D31-49F0-A681-B88E9FBEF6D7}" srcOrd="4" destOrd="0" presId="urn:microsoft.com/office/officeart/2005/8/layout/hList1"/>
    <dgm:cxn modelId="{16D1799F-E19E-4C46-8DDC-3CE397C8B973}" type="presParOf" srcId="{9E62AEF7-1D31-49F0-A681-B88E9FBEF6D7}" destId="{0F168943-653C-4768-B88C-D6E2B17DEC81}" srcOrd="0" destOrd="0" presId="urn:microsoft.com/office/officeart/2005/8/layout/hList1"/>
    <dgm:cxn modelId="{0CE4B2AD-C33A-4B2C-BF0C-3940AB5CF04E}" type="presParOf" srcId="{9E62AEF7-1D31-49F0-A681-B88E9FBEF6D7}" destId="{B115851C-8E35-4B33-9BBE-516379ED1CB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D7DD024-AA8D-40FD-9DE5-A0B57E48B886}" type="doc">
      <dgm:prSet loTypeId="urn:microsoft.com/office/officeart/2008/layout/BendingPictureSemiTransparentText" loCatId="pictur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8B87838-F0D7-40B1-883F-638272E62B71}">
      <dgm:prSet custT="1"/>
      <dgm:spPr/>
      <dgm:t>
        <a:bodyPr/>
        <a:lstStyle/>
        <a:p>
          <a:pPr latinLnBrk="1"/>
          <a:r>
            <a:rPr lang="ko-KR" altLang="en-US" sz="2800" dirty="0">
              <a:solidFill>
                <a:schemeClr val="tx1"/>
              </a:solidFill>
              <a:latin typeface="+mj-ea"/>
              <a:ea typeface="+mj-ea"/>
            </a:rPr>
            <a:t>납땜</a:t>
          </a:r>
        </a:p>
      </dgm:t>
    </dgm:pt>
    <dgm:pt modelId="{1D652B4A-FFA0-4195-B473-9AA703840508}" type="parTrans" cxnId="{650CEE32-3A03-42DF-A2AC-EA3051E33CE4}">
      <dgm:prSet/>
      <dgm:spPr/>
      <dgm:t>
        <a:bodyPr/>
        <a:lstStyle/>
        <a:p>
          <a:pPr latinLnBrk="1"/>
          <a:endParaRPr lang="ko-KR" altLang="en-US"/>
        </a:p>
      </dgm:t>
    </dgm:pt>
    <dgm:pt modelId="{7566974B-F84E-45FF-8CA5-FB96D42FDEC3}" type="sibTrans" cxnId="{650CEE32-3A03-42DF-A2AC-EA3051E33CE4}">
      <dgm:prSet/>
      <dgm:spPr/>
      <dgm:t>
        <a:bodyPr/>
        <a:lstStyle/>
        <a:p>
          <a:pPr latinLnBrk="1"/>
          <a:endParaRPr lang="ko-KR" altLang="en-US"/>
        </a:p>
      </dgm:t>
    </dgm:pt>
    <dgm:pt modelId="{1705CB38-B148-474E-9104-7CE44C6C207E}">
      <dgm:prSet custT="1"/>
      <dgm:spPr/>
      <dgm:t>
        <a:bodyPr/>
        <a:lstStyle/>
        <a:p>
          <a:pPr latinLnBrk="1"/>
          <a:r>
            <a:rPr lang="ko-KR" altLang="en-US" sz="2800" dirty="0">
              <a:solidFill>
                <a:schemeClr val="tx1"/>
              </a:solidFill>
              <a:latin typeface="+mj-ea"/>
              <a:ea typeface="+mj-ea"/>
            </a:rPr>
            <a:t>회로구성</a:t>
          </a:r>
        </a:p>
      </dgm:t>
    </dgm:pt>
    <dgm:pt modelId="{9B122C3A-5C6E-4E6A-90EC-B5462BBED62A}" type="parTrans" cxnId="{1C77E74E-1A15-44B4-AFB3-ED9E25DAC378}">
      <dgm:prSet/>
      <dgm:spPr/>
      <dgm:t>
        <a:bodyPr/>
        <a:lstStyle/>
        <a:p>
          <a:pPr latinLnBrk="1"/>
          <a:endParaRPr lang="ko-KR" altLang="en-US"/>
        </a:p>
      </dgm:t>
    </dgm:pt>
    <dgm:pt modelId="{D8BC45DA-38EA-4D1A-AF83-F9FBDACD2BBD}" type="sibTrans" cxnId="{1C77E74E-1A15-44B4-AFB3-ED9E25DAC378}">
      <dgm:prSet/>
      <dgm:spPr/>
      <dgm:t>
        <a:bodyPr/>
        <a:lstStyle/>
        <a:p>
          <a:pPr latinLnBrk="1"/>
          <a:endParaRPr lang="ko-KR" altLang="en-US"/>
        </a:p>
      </dgm:t>
    </dgm:pt>
    <dgm:pt modelId="{ED2F285C-5374-4AC7-BB9F-D2BBF5FED5DE}">
      <dgm:prSet custT="1"/>
      <dgm:spPr/>
      <dgm:t>
        <a:bodyPr/>
        <a:lstStyle/>
        <a:p>
          <a:pPr latinLnBrk="1"/>
          <a:r>
            <a:rPr lang="ko-KR" altLang="en-US" sz="2800" dirty="0">
              <a:solidFill>
                <a:schemeClr val="tx1"/>
              </a:solidFill>
              <a:latin typeface="+mj-ea"/>
              <a:ea typeface="+mj-ea"/>
            </a:rPr>
            <a:t>음악편집</a:t>
          </a:r>
        </a:p>
      </dgm:t>
    </dgm:pt>
    <dgm:pt modelId="{C0BB3AB5-21FC-4313-9F39-31A004DB2B72}" type="parTrans" cxnId="{D9F159C7-AE3D-4A8D-99B8-DC0A868ED157}">
      <dgm:prSet/>
      <dgm:spPr/>
      <dgm:t>
        <a:bodyPr/>
        <a:lstStyle/>
        <a:p>
          <a:pPr latinLnBrk="1"/>
          <a:endParaRPr lang="ko-KR" altLang="en-US"/>
        </a:p>
      </dgm:t>
    </dgm:pt>
    <dgm:pt modelId="{0E4D88BA-AAA8-4407-9338-AEFCB45C11E0}" type="sibTrans" cxnId="{D9F159C7-AE3D-4A8D-99B8-DC0A868ED157}">
      <dgm:prSet/>
      <dgm:spPr/>
      <dgm:t>
        <a:bodyPr/>
        <a:lstStyle/>
        <a:p>
          <a:pPr latinLnBrk="1"/>
          <a:endParaRPr lang="ko-KR" altLang="en-US"/>
        </a:p>
      </dgm:t>
    </dgm:pt>
    <dgm:pt modelId="{972911F2-DF7D-4178-82D2-CA085A83A718}" type="pres">
      <dgm:prSet presAssocID="{7D7DD024-AA8D-40FD-9DE5-A0B57E48B886}" presName="Name0" presStyleCnt="0">
        <dgm:presLayoutVars>
          <dgm:dir/>
          <dgm:resizeHandles val="exact"/>
        </dgm:presLayoutVars>
      </dgm:prSet>
      <dgm:spPr/>
    </dgm:pt>
    <dgm:pt modelId="{4B1F98EC-2889-4064-8E83-4AC605422CDB}" type="pres">
      <dgm:prSet presAssocID="{C8B87838-F0D7-40B1-883F-638272E62B71}" presName="composite" presStyleCnt="0"/>
      <dgm:spPr/>
    </dgm:pt>
    <dgm:pt modelId="{29DFC799-96F7-4A41-8719-2FB40FC07CB9}" type="pres">
      <dgm:prSet presAssocID="{C8B87838-F0D7-40B1-883F-638272E62B71}" presName="rect1" presStyleLbl="bgShp" presStyleIdx="0" presStyleCnt="3" custAng="54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389201E0-4D31-4F86-897A-EB5C954819E2}" type="pres">
      <dgm:prSet presAssocID="{C8B87838-F0D7-40B1-883F-638272E62B71}" presName="rect2" presStyleLbl="trBgShp" presStyleIdx="0" presStyleCnt="3">
        <dgm:presLayoutVars>
          <dgm:bulletEnabled val="1"/>
        </dgm:presLayoutVars>
      </dgm:prSet>
      <dgm:spPr/>
    </dgm:pt>
    <dgm:pt modelId="{41176940-F244-4FC8-8DFC-BA32DA5DB24E}" type="pres">
      <dgm:prSet presAssocID="{7566974B-F84E-45FF-8CA5-FB96D42FDEC3}" presName="sibTrans" presStyleCnt="0"/>
      <dgm:spPr/>
    </dgm:pt>
    <dgm:pt modelId="{D6DD05E5-2FFF-47B7-BD54-98E89361B7B7}" type="pres">
      <dgm:prSet presAssocID="{1705CB38-B148-474E-9104-7CE44C6C207E}" presName="composite" presStyleCnt="0"/>
      <dgm:spPr/>
    </dgm:pt>
    <dgm:pt modelId="{12D40809-3906-472B-84AF-EE8CFCF10E80}" type="pres">
      <dgm:prSet presAssocID="{1705CB38-B148-474E-9104-7CE44C6C207E}" presName="rect1" presStyleLbl="bgShp" presStyleIdx="1" presStyleCnt="3" custAng="540000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AD1258FE-2790-4A6A-80E2-A794DB97CE9D}" type="pres">
      <dgm:prSet presAssocID="{1705CB38-B148-474E-9104-7CE44C6C207E}" presName="rect2" presStyleLbl="trBgShp" presStyleIdx="1" presStyleCnt="3">
        <dgm:presLayoutVars>
          <dgm:bulletEnabled val="1"/>
        </dgm:presLayoutVars>
      </dgm:prSet>
      <dgm:spPr/>
    </dgm:pt>
    <dgm:pt modelId="{B7416D68-A16B-4A1C-9544-E499AF2C5B40}" type="pres">
      <dgm:prSet presAssocID="{D8BC45DA-38EA-4D1A-AF83-F9FBDACD2BBD}" presName="sibTrans" presStyleCnt="0"/>
      <dgm:spPr/>
    </dgm:pt>
    <dgm:pt modelId="{4E86D714-B0F3-4540-821E-CAE483120446}" type="pres">
      <dgm:prSet presAssocID="{ED2F285C-5374-4AC7-BB9F-D2BBF5FED5DE}" presName="composite" presStyleCnt="0"/>
      <dgm:spPr/>
    </dgm:pt>
    <dgm:pt modelId="{7C4255BC-FB83-44C8-BFF5-5DF2EA665E23}" type="pres">
      <dgm:prSet presAssocID="{ED2F285C-5374-4AC7-BB9F-D2BBF5FED5DE}" presName="rect1" presStyleLbl="bgShp" presStyleIdx="2" presStyleCnt="3" custAng="540000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</dgm:pt>
    <dgm:pt modelId="{7FE193B1-3467-48D9-9E50-2C472EBDE103}" type="pres">
      <dgm:prSet presAssocID="{ED2F285C-5374-4AC7-BB9F-D2BBF5FED5DE}" presName="rect2" presStyleLbl="trBgShp" presStyleIdx="2" presStyleCnt="3">
        <dgm:presLayoutVars>
          <dgm:bulletEnabled val="1"/>
        </dgm:presLayoutVars>
      </dgm:prSet>
      <dgm:spPr/>
    </dgm:pt>
  </dgm:ptLst>
  <dgm:cxnLst>
    <dgm:cxn modelId="{FDFDC715-DEEB-44F3-82AE-612DD1992D56}" type="presOf" srcId="{ED2F285C-5374-4AC7-BB9F-D2BBF5FED5DE}" destId="{7FE193B1-3467-48D9-9E50-2C472EBDE103}" srcOrd="0" destOrd="0" presId="urn:microsoft.com/office/officeart/2008/layout/BendingPictureSemiTransparentText"/>
    <dgm:cxn modelId="{650CEE32-3A03-42DF-A2AC-EA3051E33CE4}" srcId="{7D7DD024-AA8D-40FD-9DE5-A0B57E48B886}" destId="{C8B87838-F0D7-40B1-883F-638272E62B71}" srcOrd="0" destOrd="0" parTransId="{1D652B4A-FFA0-4195-B473-9AA703840508}" sibTransId="{7566974B-F84E-45FF-8CA5-FB96D42FDEC3}"/>
    <dgm:cxn modelId="{1C77E74E-1A15-44B4-AFB3-ED9E25DAC378}" srcId="{7D7DD024-AA8D-40FD-9DE5-A0B57E48B886}" destId="{1705CB38-B148-474E-9104-7CE44C6C207E}" srcOrd="1" destOrd="0" parTransId="{9B122C3A-5C6E-4E6A-90EC-B5462BBED62A}" sibTransId="{D8BC45DA-38EA-4D1A-AF83-F9FBDACD2BBD}"/>
    <dgm:cxn modelId="{D9F159C7-AE3D-4A8D-99B8-DC0A868ED157}" srcId="{7D7DD024-AA8D-40FD-9DE5-A0B57E48B886}" destId="{ED2F285C-5374-4AC7-BB9F-D2BBF5FED5DE}" srcOrd="2" destOrd="0" parTransId="{C0BB3AB5-21FC-4313-9F39-31A004DB2B72}" sibTransId="{0E4D88BA-AAA8-4407-9338-AEFCB45C11E0}"/>
    <dgm:cxn modelId="{05396FCB-0B9E-4B86-A4D4-563C6367AE96}" type="presOf" srcId="{C8B87838-F0D7-40B1-883F-638272E62B71}" destId="{389201E0-4D31-4F86-897A-EB5C954819E2}" srcOrd="0" destOrd="0" presId="urn:microsoft.com/office/officeart/2008/layout/BendingPictureSemiTransparentText"/>
    <dgm:cxn modelId="{DBE20BE7-2B15-4BF0-9976-DC28549AE9BE}" type="presOf" srcId="{1705CB38-B148-474E-9104-7CE44C6C207E}" destId="{AD1258FE-2790-4A6A-80E2-A794DB97CE9D}" srcOrd="0" destOrd="0" presId="urn:microsoft.com/office/officeart/2008/layout/BendingPictureSemiTransparentText"/>
    <dgm:cxn modelId="{708E17F4-A081-4A74-AF22-326107E236CB}" type="presOf" srcId="{7D7DD024-AA8D-40FD-9DE5-A0B57E48B886}" destId="{972911F2-DF7D-4178-82D2-CA085A83A718}" srcOrd="0" destOrd="0" presId="urn:microsoft.com/office/officeart/2008/layout/BendingPictureSemiTransparentText"/>
    <dgm:cxn modelId="{2AC5AC76-86F0-45CA-B1C8-208C44D95810}" type="presParOf" srcId="{972911F2-DF7D-4178-82D2-CA085A83A718}" destId="{4B1F98EC-2889-4064-8E83-4AC605422CDB}" srcOrd="0" destOrd="0" presId="urn:microsoft.com/office/officeart/2008/layout/BendingPictureSemiTransparentText"/>
    <dgm:cxn modelId="{0FD83D38-AEDA-469A-9CC3-16B2ED6208F2}" type="presParOf" srcId="{4B1F98EC-2889-4064-8E83-4AC605422CDB}" destId="{29DFC799-96F7-4A41-8719-2FB40FC07CB9}" srcOrd="0" destOrd="0" presId="urn:microsoft.com/office/officeart/2008/layout/BendingPictureSemiTransparentText"/>
    <dgm:cxn modelId="{5498345E-3C38-4C98-8F11-48695BB762D2}" type="presParOf" srcId="{4B1F98EC-2889-4064-8E83-4AC605422CDB}" destId="{389201E0-4D31-4F86-897A-EB5C954819E2}" srcOrd="1" destOrd="0" presId="urn:microsoft.com/office/officeart/2008/layout/BendingPictureSemiTransparentText"/>
    <dgm:cxn modelId="{7FA1A797-D63F-4073-9B94-57214845C4C1}" type="presParOf" srcId="{972911F2-DF7D-4178-82D2-CA085A83A718}" destId="{41176940-F244-4FC8-8DFC-BA32DA5DB24E}" srcOrd="1" destOrd="0" presId="urn:microsoft.com/office/officeart/2008/layout/BendingPictureSemiTransparentText"/>
    <dgm:cxn modelId="{35DD45B7-B2C9-44FE-92B2-965D305D9AB5}" type="presParOf" srcId="{972911F2-DF7D-4178-82D2-CA085A83A718}" destId="{D6DD05E5-2FFF-47B7-BD54-98E89361B7B7}" srcOrd="2" destOrd="0" presId="urn:microsoft.com/office/officeart/2008/layout/BendingPictureSemiTransparentText"/>
    <dgm:cxn modelId="{4296DB8D-01BD-42BC-8DAA-F821300B9CBE}" type="presParOf" srcId="{D6DD05E5-2FFF-47B7-BD54-98E89361B7B7}" destId="{12D40809-3906-472B-84AF-EE8CFCF10E80}" srcOrd="0" destOrd="0" presId="urn:microsoft.com/office/officeart/2008/layout/BendingPictureSemiTransparentText"/>
    <dgm:cxn modelId="{C70F7346-710F-4A98-A4A1-AFD34FC97C0C}" type="presParOf" srcId="{D6DD05E5-2FFF-47B7-BD54-98E89361B7B7}" destId="{AD1258FE-2790-4A6A-80E2-A794DB97CE9D}" srcOrd="1" destOrd="0" presId="urn:microsoft.com/office/officeart/2008/layout/BendingPictureSemiTransparentText"/>
    <dgm:cxn modelId="{2D5E9079-2687-4C37-B348-276BD515A39C}" type="presParOf" srcId="{972911F2-DF7D-4178-82D2-CA085A83A718}" destId="{B7416D68-A16B-4A1C-9544-E499AF2C5B40}" srcOrd="3" destOrd="0" presId="urn:microsoft.com/office/officeart/2008/layout/BendingPictureSemiTransparentText"/>
    <dgm:cxn modelId="{E8D8C059-6D75-45BF-8F4C-C37954D9C71F}" type="presParOf" srcId="{972911F2-DF7D-4178-82D2-CA085A83A718}" destId="{4E86D714-B0F3-4540-821E-CAE483120446}" srcOrd="4" destOrd="0" presId="urn:microsoft.com/office/officeart/2008/layout/BendingPictureSemiTransparentText"/>
    <dgm:cxn modelId="{A1670A8D-3AF7-45F9-A39F-CFD872776B86}" type="presParOf" srcId="{4E86D714-B0F3-4540-821E-CAE483120446}" destId="{7C4255BC-FB83-44C8-BFF5-5DF2EA665E23}" srcOrd="0" destOrd="0" presId="urn:microsoft.com/office/officeart/2008/layout/BendingPictureSemiTransparentText"/>
    <dgm:cxn modelId="{87FF11CF-E0BB-48A9-8DD8-9C0943741877}" type="presParOf" srcId="{4E86D714-B0F3-4540-821E-CAE483120446}" destId="{7FE193B1-3467-48D9-9E50-2C472EBDE103}" srcOrd="1" destOrd="0" presId="urn:microsoft.com/office/officeart/2008/layout/BendingPictureSemiTransparentTex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C2FA4F-DE26-4F99-B512-6299A101F02B}">
      <dsp:nvSpPr>
        <dsp:cNvPr id="0" name=""/>
        <dsp:cNvSpPr/>
      </dsp:nvSpPr>
      <dsp:spPr>
        <a:xfrm>
          <a:off x="0" y="1669"/>
          <a:ext cx="7754937" cy="91150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1. </a:t>
          </a:r>
          <a:r>
            <a:rPr lang="ko-KR" altLang="en-US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제작 목적</a:t>
          </a:r>
        </a:p>
      </dsp:txBody>
      <dsp:txXfrm>
        <a:off x="44496" y="46165"/>
        <a:ext cx="7665945" cy="822511"/>
      </dsp:txXfrm>
    </dsp:sp>
    <dsp:sp modelId="{C592928B-6E51-4FB1-999F-5092FF3D112B}">
      <dsp:nvSpPr>
        <dsp:cNvPr id="0" name=""/>
        <dsp:cNvSpPr/>
      </dsp:nvSpPr>
      <dsp:spPr>
        <a:xfrm>
          <a:off x="0" y="924858"/>
          <a:ext cx="7754937" cy="91150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2. </a:t>
          </a:r>
          <a:r>
            <a:rPr lang="ko-KR" altLang="en-US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모듈 설명</a:t>
          </a:r>
        </a:p>
      </dsp:txBody>
      <dsp:txXfrm>
        <a:off x="44496" y="969354"/>
        <a:ext cx="7665945" cy="822511"/>
      </dsp:txXfrm>
    </dsp:sp>
    <dsp:sp modelId="{2C697BC0-467B-4C75-B204-CC118EF1D749}">
      <dsp:nvSpPr>
        <dsp:cNvPr id="0" name=""/>
        <dsp:cNvSpPr/>
      </dsp:nvSpPr>
      <dsp:spPr>
        <a:xfrm>
          <a:off x="0" y="1848047"/>
          <a:ext cx="7754937" cy="91150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3. </a:t>
          </a:r>
          <a:r>
            <a:rPr lang="ko-KR" altLang="en-US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역할 분담</a:t>
          </a:r>
        </a:p>
      </dsp:txBody>
      <dsp:txXfrm>
        <a:off x="44496" y="1892543"/>
        <a:ext cx="7665945" cy="822511"/>
      </dsp:txXfrm>
    </dsp:sp>
    <dsp:sp modelId="{C3EF925F-841F-4C7E-BCE4-D85F72C8DD12}">
      <dsp:nvSpPr>
        <dsp:cNvPr id="0" name=""/>
        <dsp:cNvSpPr/>
      </dsp:nvSpPr>
      <dsp:spPr>
        <a:xfrm>
          <a:off x="0" y="2771236"/>
          <a:ext cx="7754937" cy="91150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4. </a:t>
          </a:r>
          <a:r>
            <a:rPr lang="ko-KR" altLang="en-US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제작 과정</a:t>
          </a:r>
        </a:p>
      </dsp:txBody>
      <dsp:txXfrm>
        <a:off x="44496" y="2815732"/>
        <a:ext cx="7665945" cy="822511"/>
      </dsp:txXfrm>
    </dsp:sp>
    <dsp:sp modelId="{45A55966-2E50-4682-8915-DE6C24679556}">
      <dsp:nvSpPr>
        <dsp:cNvPr id="0" name=""/>
        <dsp:cNvSpPr/>
      </dsp:nvSpPr>
      <dsp:spPr>
        <a:xfrm>
          <a:off x="0" y="3694425"/>
          <a:ext cx="7754937" cy="91150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5. </a:t>
          </a:r>
          <a:r>
            <a:rPr lang="ko-KR" altLang="en-US" sz="4000" kern="1200" dirty="0" err="1">
              <a:latin typeface="나눔바른고딕" panose="020B0603020101020101" pitchFamily="50" charset="-127"/>
              <a:ea typeface="나눔바른고딕" panose="020B0603020101020101" pitchFamily="50" charset="-127"/>
            </a:rPr>
            <a:t>느낀점</a:t>
          </a:r>
          <a:endParaRPr lang="ko-KR" altLang="en-US" sz="4000" kern="1200" dirty="0">
            <a:latin typeface="나눔바른고딕" panose="020B0603020101020101" pitchFamily="50" charset="-127"/>
            <a:ea typeface="나눔바른고딕" panose="020B0603020101020101" pitchFamily="50" charset="-127"/>
          </a:endParaRPr>
        </a:p>
      </dsp:txBody>
      <dsp:txXfrm>
        <a:off x="44496" y="3738921"/>
        <a:ext cx="7665945" cy="822511"/>
      </dsp:txXfrm>
    </dsp:sp>
    <dsp:sp modelId="{E549F6AD-5C7E-4BD1-A71C-4679894CD685}">
      <dsp:nvSpPr>
        <dsp:cNvPr id="0" name=""/>
        <dsp:cNvSpPr/>
      </dsp:nvSpPr>
      <dsp:spPr>
        <a:xfrm>
          <a:off x="0" y="4619283"/>
          <a:ext cx="7754937" cy="91150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6. </a:t>
          </a:r>
          <a:r>
            <a:rPr lang="ko-KR" altLang="en-US" sz="4000" kern="1200" dirty="0">
              <a:latin typeface="나눔바른고딕" panose="020B0603020101020101" pitchFamily="50" charset="-127"/>
              <a:ea typeface="나눔바른고딕" panose="020B0603020101020101" pitchFamily="50" charset="-127"/>
            </a:rPr>
            <a:t>끝맺음</a:t>
          </a:r>
        </a:p>
      </dsp:txBody>
      <dsp:txXfrm>
        <a:off x="44496" y="4663779"/>
        <a:ext cx="7665945" cy="8225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AA9752-771F-49A4-B96F-5042877F8283}">
      <dsp:nvSpPr>
        <dsp:cNvPr id="0" name=""/>
        <dsp:cNvSpPr/>
      </dsp:nvSpPr>
      <dsp:spPr>
        <a:xfrm>
          <a:off x="2686" y="606721"/>
          <a:ext cx="2619297" cy="10368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>
              <a:latin typeface="+mj-ea"/>
              <a:ea typeface="+mj-ea"/>
            </a:rPr>
            <a:t>이경민</a:t>
          </a:r>
          <a:endParaRPr lang="ko-KR" sz="3600" kern="1200" dirty="0">
            <a:latin typeface="+mj-ea"/>
            <a:ea typeface="+mj-ea"/>
          </a:endParaRPr>
        </a:p>
      </dsp:txBody>
      <dsp:txXfrm>
        <a:off x="2686" y="606721"/>
        <a:ext cx="2619297" cy="1036800"/>
      </dsp:txXfrm>
    </dsp:sp>
    <dsp:sp modelId="{376F862F-8683-45D1-86F5-263649066517}">
      <dsp:nvSpPr>
        <dsp:cNvPr id="0" name=""/>
        <dsp:cNvSpPr/>
      </dsp:nvSpPr>
      <dsp:spPr>
        <a:xfrm>
          <a:off x="2686" y="1643521"/>
          <a:ext cx="2619297" cy="16305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kern="1200" dirty="0">
              <a:latin typeface="+mj-ea"/>
              <a:ea typeface="+mj-ea"/>
            </a:rPr>
            <a:t>LED </a:t>
          </a:r>
          <a:r>
            <a:rPr lang="ko-KR" altLang="en-US" sz="2000" kern="1200" dirty="0">
              <a:latin typeface="+mj-ea"/>
              <a:ea typeface="+mj-ea"/>
            </a:rPr>
            <a:t>매트릭스</a:t>
          </a:r>
          <a:endParaRPr lang="ko-KR" sz="2000" kern="1200" dirty="0">
            <a:latin typeface="+mj-ea"/>
            <a:ea typeface="+mj-ea"/>
          </a:endParaRPr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>
              <a:latin typeface="+mj-ea"/>
              <a:ea typeface="+mj-ea"/>
            </a:rPr>
            <a:t>헤더파일</a:t>
          </a:r>
          <a:endParaRPr lang="ko-KR" sz="2000" kern="1200" dirty="0">
            <a:latin typeface="+mj-ea"/>
            <a:ea typeface="+mj-ea"/>
          </a:endParaRPr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>
              <a:latin typeface="+mj-ea"/>
              <a:ea typeface="+mj-ea"/>
            </a:rPr>
            <a:t>전체적인 코딩</a:t>
          </a:r>
          <a:endParaRPr lang="ko-KR" sz="2000" kern="1200" dirty="0">
            <a:latin typeface="+mj-ea"/>
            <a:ea typeface="+mj-ea"/>
          </a:endParaRPr>
        </a:p>
      </dsp:txBody>
      <dsp:txXfrm>
        <a:off x="2686" y="1643521"/>
        <a:ext cx="2619297" cy="1630529"/>
      </dsp:txXfrm>
    </dsp:sp>
    <dsp:sp modelId="{889DB7C1-F772-4799-8411-AD0E9A967A59}">
      <dsp:nvSpPr>
        <dsp:cNvPr id="0" name=""/>
        <dsp:cNvSpPr/>
      </dsp:nvSpPr>
      <dsp:spPr>
        <a:xfrm>
          <a:off x="2988685" y="606721"/>
          <a:ext cx="2619297" cy="10368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>
              <a:latin typeface="+mj-ea"/>
              <a:ea typeface="+mj-ea"/>
            </a:rPr>
            <a:t>정준원</a:t>
          </a:r>
          <a:endParaRPr lang="ko-KR" sz="3600" kern="1200" dirty="0">
            <a:latin typeface="+mj-ea"/>
            <a:ea typeface="+mj-ea"/>
          </a:endParaRPr>
        </a:p>
      </dsp:txBody>
      <dsp:txXfrm>
        <a:off x="2988685" y="606721"/>
        <a:ext cx="2619297" cy="1036800"/>
      </dsp:txXfrm>
    </dsp:sp>
    <dsp:sp modelId="{88500244-C2C4-4A18-817B-DEBE8A891168}">
      <dsp:nvSpPr>
        <dsp:cNvPr id="0" name=""/>
        <dsp:cNvSpPr/>
      </dsp:nvSpPr>
      <dsp:spPr>
        <a:xfrm>
          <a:off x="2988685" y="1643521"/>
          <a:ext cx="2619297" cy="16305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 err="1">
              <a:latin typeface="+mj-ea"/>
              <a:ea typeface="+mj-ea"/>
            </a:rPr>
            <a:t>정전식</a:t>
          </a:r>
          <a:r>
            <a:rPr lang="ko-KR" altLang="en-US" sz="2000" kern="1200" dirty="0">
              <a:latin typeface="+mj-ea"/>
              <a:ea typeface="+mj-ea"/>
            </a:rPr>
            <a:t> 터치센서</a:t>
          </a:r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>
              <a:latin typeface="+mj-ea"/>
              <a:ea typeface="+mj-ea"/>
            </a:rPr>
            <a:t>세부적인 코딩</a:t>
          </a:r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>
              <a:latin typeface="+mj-ea"/>
              <a:ea typeface="+mj-ea"/>
            </a:rPr>
            <a:t>연주</a:t>
          </a:r>
        </a:p>
      </dsp:txBody>
      <dsp:txXfrm>
        <a:off x="2988685" y="1643521"/>
        <a:ext cx="2619297" cy="1630529"/>
      </dsp:txXfrm>
    </dsp:sp>
    <dsp:sp modelId="{0F168943-653C-4768-B88C-D6E2B17DEC81}">
      <dsp:nvSpPr>
        <dsp:cNvPr id="0" name=""/>
        <dsp:cNvSpPr/>
      </dsp:nvSpPr>
      <dsp:spPr>
        <a:xfrm>
          <a:off x="5974684" y="606721"/>
          <a:ext cx="2619297" cy="10368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56032" tIns="146304" rIns="256032" bIns="146304" numCol="1" spcCol="1270" anchor="ctr" anchorCtr="0">
          <a:noAutofit/>
        </a:bodyPr>
        <a:lstStyle/>
        <a:p>
          <a:pPr marL="0" lvl="0" indent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600" kern="1200" dirty="0">
              <a:latin typeface="+mj-ea"/>
              <a:ea typeface="+mj-ea"/>
            </a:rPr>
            <a:t>김민우</a:t>
          </a:r>
          <a:endParaRPr lang="ko-KR" sz="3600" kern="1200" dirty="0">
            <a:latin typeface="+mj-ea"/>
            <a:ea typeface="+mj-ea"/>
          </a:endParaRPr>
        </a:p>
      </dsp:txBody>
      <dsp:txXfrm>
        <a:off x="5974684" y="606721"/>
        <a:ext cx="2619297" cy="1036800"/>
      </dsp:txXfrm>
    </dsp:sp>
    <dsp:sp modelId="{B115851C-8E35-4B33-9BBE-516379ED1CB5}">
      <dsp:nvSpPr>
        <dsp:cNvPr id="0" name=""/>
        <dsp:cNvSpPr/>
      </dsp:nvSpPr>
      <dsp:spPr>
        <a:xfrm>
          <a:off x="5974684" y="1643521"/>
          <a:ext cx="2619297" cy="163052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2000" kern="1200" dirty="0">
              <a:latin typeface="+mj-ea"/>
              <a:ea typeface="+mj-ea"/>
            </a:rPr>
            <a:t>MP3 </a:t>
          </a:r>
          <a:r>
            <a:rPr lang="ko-KR" altLang="en-US" sz="2000" kern="1200" dirty="0">
              <a:latin typeface="+mj-ea"/>
              <a:ea typeface="+mj-ea"/>
            </a:rPr>
            <a:t>모듈</a:t>
          </a:r>
          <a:endParaRPr lang="ko-KR" sz="2000" kern="1200" dirty="0">
            <a:latin typeface="+mj-ea"/>
            <a:ea typeface="+mj-ea"/>
          </a:endParaRPr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>
              <a:latin typeface="+mj-ea"/>
              <a:ea typeface="+mj-ea"/>
            </a:rPr>
            <a:t>세부적인 코딩</a:t>
          </a:r>
          <a:endParaRPr lang="ko-KR" sz="2000" kern="1200" dirty="0">
            <a:latin typeface="+mj-ea"/>
            <a:ea typeface="+mj-ea"/>
          </a:endParaRPr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2000" kern="1200" dirty="0">
              <a:latin typeface="+mj-ea"/>
              <a:ea typeface="+mj-ea"/>
            </a:rPr>
            <a:t>음악 편집</a:t>
          </a:r>
          <a:endParaRPr lang="ko-KR" sz="2000" kern="1200" dirty="0">
            <a:latin typeface="+mj-ea"/>
            <a:ea typeface="+mj-ea"/>
          </a:endParaRPr>
        </a:p>
      </dsp:txBody>
      <dsp:txXfrm>
        <a:off x="5974684" y="1643521"/>
        <a:ext cx="2619297" cy="16305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DFC799-96F7-4A41-8719-2FB40FC07CB9}">
      <dsp:nvSpPr>
        <dsp:cNvPr id="0" name=""/>
        <dsp:cNvSpPr/>
      </dsp:nvSpPr>
      <dsp:spPr>
        <a:xfrm rot="5400000">
          <a:off x="1174238" y="3939"/>
          <a:ext cx="2693291" cy="230846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9201E0-4D31-4F86-897A-EB5C954819E2}">
      <dsp:nvSpPr>
        <dsp:cNvPr id="0" name=""/>
        <dsp:cNvSpPr/>
      </dsp:nvSpPr>
      <dsp:spPr>
        <a:xfrm>
          <a:off x="1174238" y="1619867"/>
          <a:ext cx="2693291" cy="554032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524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solidFill>
                <a:schemeClr val="tx1"/>
              </a:solidFill>
              <a:latin typeface="+mj-ea"/>
              <a:ea typeface="+mj-ea"/>
            </a:rPr>
            <a:t>납땜</a:t>
          </a:r>
        </a:p>
      </dsp:txBody>
      <dsp:txXfrm>
        <a:off x="1174238" y="1619867"/>
        <a:ext cx="2693291" cy="554032"/>
      </dsp:txXfrm>
    </dsp:sp>
    <dsp:sp modelId="{12D40809-3906-472B-84AF-EE8CFCF10E80}">
      <dsp:nvSpPr>
        <dsp:cNvPr id="0" name=""/>
        <dsp:cNvSpPr/>
      </dsp:nvSpPr>
      <dsp:spPr>
        <a:xfrm rot="5400000">
          <a:off x="4142237" y="3939"/>
          <a:ext cx="2693291" cy="2308469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1258FE-2790-4A6A-80E2-A794DB97CE9D}">
      <dsp:nvSpPr>
        <dsp:cNvPr id="0" name=""/>
        <dsp:cNvSpPr/>
      </dsp:nvSpPr>
      <dsp:spPr>
        <a:xfrm>
          <a:off x="4142237" y="1619867"/>
          <a:ext cx="2693291" cy="554032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524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solidFill>
                <a:schemeClr val="tx1"/>
              </a:solidFill>
              <a:latin typeface="+mj-ea"/>
              <a:ea typeface="+mj-ea"/>
            </a:rPr>
            <a:t>회로구성</a:t>
          </a:r>
        </a:p>
      </dsp:txBody>
      <dsp:txXfrm>
        <a:off x="4142237" y="1619867"/>
        <a:ext cx="2693291" cy="554032"/>
      </dsp:txXfrm>
    </dsp:sp>
    <dsp:sp modelId="{7C4255BC-FB83-44C8-BFF5-5DF2EA665E23}">
      <dsp:nvSpPr>
        <dsp:cNvPr id="0" name=""/>
        <dsp:cNvSpPr/>
      </dsp:nvSpPr>
      <dsp:spPr>
        <a:xfrm rot="5400000">
          <a:off x="2658238" y="2581737"/>
          <a:ext cx="2693291" cy="230846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E193B1-3467-48D9-9E50-2C472EBDE103}">
      <dsp:nvSpPr>
        <dsp:cNvPr id="0" name=""/>
        <dsp:cNvSpPr/>
      </dsp:nvSpPr>
      <dsp:spPr>
        <a:xfrm>
          <a:off x="2658238" y="4197666"/>
          <a:ext cx="2693291" cy="554032"/>
        </a:xfrm>
        <a:prstGeom prst="rect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524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800" kern="1200" dirty="0">
              <a:solidFill>
                <a:schemeClr val="tx1"/>
              </a:solidFill>
              <a:latin typeface="+mj-ea"/>
              <a:ea typeface="+mj-ea"/>
            </a:rPr>
            <a:t>음악편집</a:t>
          </a:r>
        </a:p>
      </dsp:txBody>
      <dsp:txXfrm>
        <a:off x="2658238" y="4197666"/>
        <a:ext cx="2693291" cy="5540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SemiTransparentText">
  <dgm:title val=""/>
  <dgm:desc val=""/>
  <dgm:catLst>
    <dgm:cat type="picture" pri="7000"/>
    <dgm:cat type="pictureconvert" pri="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19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1667"/>
        </dgm:alg>
        <dgm:shape xmlns:r="http://schemas.openxmlformats.org/officeDocument/2006/relationships" r:blip="">
          <dgm:adjLst/>
        </dgm:shape>
        <dgm:constrLst>
          <dgm:constr type="l" for="ch" forName="rect1" refType="w" fact="0"/>
          <dgm:constr type="t" for="ch" forName="rect1" refType="h" fact="0"/>
          <dgm:constr type="w" for="ch" forName="rect1" refType="w"/>
          <dgm:constr type="h" for="ch" forName="rect1" refType="h"/>
          <dgm:constr type="l" for="ch" forName="rect2" refType="w" fact="0"/>
          <dgm:constr type="t" for="ch" forName="rect2" refType="h" fact="0.7"/>
          <dgm:constr type="w" for="ch" forName="rect2" refType="w"/>
          <dgm:constr type="h" for="ch" forName="rect2" refType="h" fact="0.24"/>
        </dgm:constrLst>
        <dgm:layoutNode name="rect1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trBgShp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6181" y="1930400"/>
            <a:ext cx="8596668" cy="3880773"/>
          </a:xfrm>
        </p:spPr>
        <p:txBody>
          <a:bodyPr/>
          <a:lstStyle>
            <a:lvl1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>
              <a:defRPr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274002" cy="1046827"/>
          </a:xfrm>
          <a:ln>
            <a:noFill/>
          </a:ln>
        </p:spPr>
        <p:txBody>
          <a:bodyPr anchor="ctr" anchorCtr="0">
            <a:normAutofit/>
          </a:bodyPr>
          <a:lstStyle>
            <a:lvl1pPr algn="ctr">
              <a:defRPr sz="36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40E03C3-E16A-400D-A9FD-E61610E09CC2}"/>
              </a:ext>
            </a:extLst>
          </p:cNvPr>
          <p:cNvCxnSpPr>
            <a:cxnSpLocks/>
          </p:cNvCxnSpPr>
          <p:nvPr userDrawn="1"/>
        </p:nvCxnSpPr>
        <p:spPr>
          <a:xfrm>
            <a:off x="1898564" y="1046827"/>
            <a:ext cx="5476875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D859F-6417-4B4A-B43C-52D07ABD3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5751" y="2795431"/>
            <a:ext cx="7417594" cy="1646302"/>
          </a:xfrm>
        </p:spPr>
        <p:txBody>
          <a:bodyPr/>
          <a:lstStyle/>
          <a:p>
            <a:r>
              <a:rPr lang="en-US" altLang="ko-KR" sz="7200" dirty="0"/>
              <a:t>Electronic/E.D.M </a:t>
            </a:r>
            <a:br>
              <a:rPr lang="en-US" altLang="ko-KR" sz="7200" dirty="0"/>
            </a:br>
            <a:r>
              <a:rPr lang="en-US" altLang="ko-KR" sz="7200" dirty="0"/>
              <a:t>ARDUINO</a:t>
            </a:r>
            <a:endParaRPr lang="ko-KR" altLang="en-US" sz="72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B91460E-E8C9-460A-9305-B890776DF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3371" y="5496518"/>
            <a:ext cx="3063527" cy="499058"/>
          </a:xfrm>
        </p:spPr>
        <p:txBody>
          <a:bodyPr>
            <a:normAutofit fontScale="92500"/>
          </a:bodyPr>
          <a:lstStyle/>
          <a:p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조원 </a:t>
            </a:r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이경민</a:t>
            </a:r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정준원</a:t>
            </a:r>
            <a:r>
              <a:rPr lang="en-US" altLang="ko-KR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김민우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98FC45-803A-4996-9656-F784CF8F9C99}"/>
              </a:ext>
            </a:extLst>
          </p:cNvPr>
          <p:cNvSpPr txBox="1"/>
          <p:nvPr/>
        </p:nvSpPr>
        <p:spPr>
          <a:xfrm>
            <a:off x="3057398" y="3233861"/>
            <a:ext cx="12971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with</a:t>
            </a:r>
            <a:endParaRPr lang="ko-KR" altLang="en-US" sz="4400" dirty="0">
              <a:solidFill>
                <a:schemeClr val="accent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39640" y="5034853"/>
            <a:ext cx="2517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나눔바른고딕" panose="020B0600000101010101" charset="-127"/>
                <a:ea typeface="나눔바른고딕" panose="020B0600000101010101" charset="-127"/>
              </a:rPr>
              <a:t>조명 </a:t>
            </a:r>
            <a:r>
              <a:rPr lang="en-US" altLang="ko-KR" sz="2400" b="1" dirty="0">
                <a:latin typeface="나눔바른고딕" panose="020B0600000101010101" charset="-127"/>
                <a:ea typeface="나눔바른고딕" panose="020B0600000101010101" charset="-127"/>
              </a:rPr>
              <a:t>: </a:t>
            </a:r>
            <a:r>
              <a:rPr lang="ko-KR" altLang="en-US" sz="2400" b="1" dirty="0" err="1">
                <a:latin typeface="나눔바른고딕" panose="020B0600000101010101" charset="-127"/>
                <a:ea typeface="나눔바른고딕" panose="020B0600000101010101" charset="-127"/>
              </a:rPr>
              <a:t>신났조</a:t>
            </a:r>
            <a:endParaRPr lang="ko-KR" altLang="en-US" sz="2400" b="1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5598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7E4CC8F-8C75-4C08-84CA-FB59AEB14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A2E4386-8DF6-4370-9FEE-E65A55E6C940}"/>
              </a:ext>
            </a:extLst>
          </p:cNvPr>
          <p:cNvGrpSpPr/>
          <p:nvPr/>
        </p:nvGrpSpPr>
        <p:grpSpPr>
          <a:xfrm>
            <a:off x="121920" y="1244946"/>
            <a:ext cx="11866880" cy="5541933"/>
            <a:chOff x="121920" y="1244947"/>
            <a:chExt cx="7559040" cy="515942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FC00EDF-DFAB-4B34-B2C5-2F078E98DA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344" t="17176" r="17212" b="8671"/>
            <a:stretch/>
          </p:blipFill>
          <p:spPr>
            <a:xfrm>
              <a:off x="121920" y="1244947"/>
              <a:ext cx="7559040" cy="479009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4A1B733-51D7-46B1-B940-F4408469F3CA}"/>
                </a:ext>
              </a:extLst>
            </p:cNvPr>
            <p:cNvSpPr txBox="1"/>
            <p:nvPr/>
          </p:nvSpPr>
          <p:spPr>
            <a:xfrm>
              <a:off x="121920" y="6035041"/>
              <a:ext cx="7559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/>
                <a:t>출저</a:t>
              </a:r>
              <a:r>
                <a:rPr lang="ko-KR" altLang="en-US" dirty="0"/>
                <a:t> </a:t>
              </a:r>
              <a:r>
                <a:rPr lang="en-US" altLang="ko-KR" dirty="0"/>
                <a:t>: https://electronics.stackexchange.com/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45616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C0B415A2-EDE1-43AD-A15C-B828EA255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03680"/>
            <a:ext cx="8092654" cy="3780066"/>
          </a:xfrm>
        </p:spPr>
        <p:txBody>
          <a:bodyPr>
            <a:normAutofit lnSpcReduction="10000"/>
          </a:bodyPr>
          <a:lstStyle/>
          <a:p>
            <a:r>
              <a:rPr lang="ko-KR" altLang="en-US" sz="1600" dirty="0"/>
              <a:t>문제</a:t>
            </a:r>
            <a:r>
              <a:rPr lang="en-US" altLang="ko-KR" sz="1600" dirty="0"/>
              <a:t>1) </a:t>
            </a:r>
            <a:r>
              <a:rPr lang="ko-KR" altLang="en-US" sz="1600" dirty="0"/>
              <a:t>모듈은 대부분 </a:t>
            </a:r>
            <a:r>
              <a:rPr lang="en-US" altLang="ko-KR" sz="1600" dirty="0"/>
              <a:t>i2c </a:t>
            </a:r>
            <a:r>
              <a:rPr lang="ko-KR" altLang="en-US" sz="1600" dirty="0"/>
              <a:t>등 통신을 하기 위해 </a:t>
            </a:r>
            <a:r>
              <a:rPr lang="ko-KR" altLang="en-US" sz="1600" dirty="0" err="1"/>
              <a:t>주솟값을</a:t>
            </a:r>
            <a:r>
              <a:rPr lang="ko-KR" altLang="en-US" sz="1600" dirty="0"/>
              <a:t> 가지고 있는 경우가 있다</a:t>
            </a:r>
            <a:r>
              <a:rPr lang="en-US" altLang="ko-KR" sz="1600" dirty="0"/>
              <a:t>. </a:t>
            </a:r>
          </a:p>
          <a:p>
            <a:pPr marL="0" indent="0">
              <a:buNone/>
            </a:pPr>
            <a:r>
              <a:rPr lang="en-US" altLang="ko-KR" sz="1600" dirty="0"/>
              <a:t>       </a:t>
            </a:r>
            <a:r>
              <a:rPr lang="ko-KR" altLang="en-US" sz="1600" dirty="0"/>
              <a:t>그렇다면 </a:t>
            </a:r>
            <a:r>
              <a:rPr lang="en-US" altLang="ko-KR" sz="1600" dirty="0"/>
              <a:t>1</a:t>
            </a:r>
            <a:r>
              <a:rPr lang="ko-KR" altLang="en-US" sz="1600" dirty="0"/>
              <a:t>대</a:t>
            </a:r>
            <a:r>
              <a:rPr lang="en-US" altLang="ko-KR" sz="1600" dirty="0"/>
              <a:t>1</a:t>
            </a:r>
            <a:r>
              <a:rPr lang="ko-KR" altLang="en-US" sz="1600" dirty="0"/>
              <a:t>통신이 아닌 다중 통신을 위해서는 터치센서에서는 어떻게 </a:t>
            </a:r>
            <a:r>
              <a:rPr lang="ko-KR" altLang="en-US" sz="1600" dirty="0" err="1"/>
              <a:t>주솟값을</a:t>
            </a:r>
            <a:r>
              <a:rPr lang="ko-KR" altLang="en-US" sz="1600" dirty="0"/>
              <a:t> 바꿀까</a:t>
            </a:r>
            <a:r>
              <a:rPr lang="en-US" altLang="ko-KR" sz="1600" dirty="0"/>
              <a:t>?</a:t>
            </a:r>
          </a:p>
          <a:p>
            <a:pPr lvl="1"/>
            <a:r>
              <a:rPr lang="ko-KR" altLang="en-US" dirty="0"/>
              <a:t>기본적으로 </a:t>
            </a:r>
            <a:r>
              <a:rPr lang="en-US" altLang="ko-KR" dirty="0"/>
              <a:t>MPR121 </a:t>
            </a:r>
            <a:r>
              <a:rPr lang="ko-KR" altLang="en-US" dirty="0"/>
              <a:t>터치센서는 </a:t>
            </a:r>
            <a:r>
              <a:rPr lang="en-US" altLang="ko-KR" dirty="0"/>
              <a:t>ADD</a:t>
            </a:r>
            <a:r>
              <a:rPr lang="ko-KR" altLang="en-US" dirty="0"/>
              <a:t>와 </a:t>
            </a:r>
            <a:r>
              <a:rPr lang="en-US" altLang="ko-KR" dirty="0"/>
              <a:t>GND</a:t>
            </a:r>
            <a:r>
              <a:rPr lang="ko-KR" altLang="en-US" dirty="0"/>
              <a:t>가 하드웨어적으로 </a:t>
            </a:r>
            <a:r>
              <a:rPr lang="ko-KR" altLang="en-US" dirty="0" err="1"/>
              <a:t>이어져있다</a:t>
            </a:r>
            <a:r>
              <a:rPr lang="en-US" altLang="ko-KR" dirty="0"/>
              <a:t>. </a:t>
            </a:r>
          </a:p>
          <a:p>
            <a:pPr marL="457200" lvl="1" indent="0">
              <a:buNone/>
            </a:pPr>
            <a:r>
              <a:rPr lang="en-US" altLang="ko-KR" dirty="0"/>
              <a:t>       </a:t>
            </a:r>
            <a:r>
              <a:rPr lang="ko-KR" altLang="en-US" dirty="0"/>
              <a:t>따라서 그 부분을  제거해 주어야한다</a:t>
            </a:r>
            <a:r>
              <a:rPr lang="en-US" altLang="ko-KR" dirty="0"/>
              <a:t>.</a:t>
            </a:r>
          </a:p>
          <a:p>
            <a:r>
              <a:rPr lang="ko-KR" altLang="en-US" sz="1600" dirty="0"/>
              <a:t>문제 </a:t>
            </a:r>
            <a:r>
              <a:rPr lang="en-US" altLang="ko-KR" sz="1600" dirty="0"/>
              <a:t>2)  ADD</a:t>
            </a:r>
            <a:r>
              <a:rPr lang="ko-KR" altLang="en-US" sz="1600" dirty="0"/>
              <a:t>와 </a:t>
            </a:r>
            <a:r>
              <a:rPr lang="en-US" altLang="ko-KR" sz="1600" dirty="0"/>
              <a:t>GND </a:t>
            </a:r>
            <a:r>
              <a:rPr lang="ko-KR" altLang="en-US" sz="1600" dirty="0"/>
              <a:t>부분을 제거했는데도 왜 다중 연결이 되지 않았다</a:t>
            </a:r>
            <a:r>
              <a:rPr lang="en-US" altLang="ko-KR" sz="1600" dirty="0"/>
              <a:t>. </a:t>
            </a:r>
            <a:r>
              <a:rPr lang="ko-KR" altLang="en-US" sz="1600" dirty="0"/>
              <a:t>왜 그럴까</a:t>
            </a:r>
            <a:r>
              <a:rPr lang="en-US" altLang="ko-KR" sz="1600" dirty="0"/>
              <a:t>?</a:t>
            </a:r>
          </a:p>
          <a:p>
            <a:pPr lvl="1"/>
            <a:r>
              <a:rPr lang="ko-KR" altLang="en-US" dirty="0"/>
              <a:t>기본적으로 </a:t>
            </a:r>
            <a:r>
              <a:rPr lang="en-US" altLang="ko-KR" dirty="0"/>
              <a:t>GND</a:t>
            </a:r>
            <a:r>
              <a:rPr lang="ko-KR" altLang="en-US" dirty="0"/>
              <a:t>와 연결되어 있기 때문에 기본 </a:t>
            </a:r>
            <a:r>
              <a:rPr lang="ko-KR" altLang="en-US" dirty="0" err="1"/>
              <a:t>주솟값이</a:t>
            </a:r>
            <a:r>
              <a:rPr lang="ko-KR" altLang="en-US" dirty="0"/>
              <a:t> 주어지는 것인데</a:t>
            </a:r>
            <a:r>
              <a:rPr lang="en-US" altLang="ko-KR" dirty="0"/>
              <a:t>, </a:t>
            </a:r>
          </a:p>
          <a:p>
            <a:pPr marL="457200" lvl="1" indent="0">
              <a:buNone/>
            </a:pPr>
            <a:r>
              <a:rPr lang="en-US" altLang="ko-KR" dirty="0"/>
              <a:t>       GND</a:t>
            </a:r>
            <a:r>
              <a:rPr lang="ko-KR" altLang="en-US" dirty="0"/>
              <a:t>와의 연결을 끊었으니 </a:t>
            </a:r>
            <a:r>
              <a:rPr lang="ko-KR" altLang="en-US" dirty="0" err="1"/>
              <a:t>주솟값이</a:t>
            </a:r>
            <a:r>
              <a:rPr lang="ko-KR" altLang="en-US" dirty="0"/>
              <a:t> 없는 셈이다</a:t>
            </a:r>
            <a:endParaRPr lang="en-US" altLang="ko-KR" dirty="0"/>
          </a:p>
          <a:p>
            <a:pPr lvl="2"/>
            <a:r>
              <a:rPr lang="en-US" altLang="ko-KR" dirty="0"/>
              <a:t>*</a:t>
            </a:r>
            <a:r>
              <a:rPr lang="ko-KR" altLang="en-US" dirty="0"/>
              <a:t>생각해 보면 아주 기본적일 수 있지만</a:t>
            </a:r>
            <a:r>
              <a:rPr lang="en-US" altLang="ko-KR" dirty="0"/>
              <a:t>, </a:t>
            </a:r>
            <a:r>
              <a:rPr lang="ko-KR" altLang="en-US" dirty="0"/>
              <a:t>간단한 기본 이론을 무시한 대가로 우리는 </a:t>
            </a:r>
            <a:r>
              <a:rPr lang="en-US" altLang="ko-KR" dirty="0"/>
              <a:t>4</a:t>
            </a:r>
            <a:r>
              <a:rPr lang="ko-KR" altLang="en-US" dirty="0"/>
              <a:t>시간의 시간을 잡아 </a:t>
            </a:r>
            <a:r>
              <a:rPr lang="ko-KR" altLang="en-US" dirty="0" err="1"/>
              <a:t>먹어야했다</a:t>
            </a:r>
            <a:r>
              <a:rPr lang="en-US" altLang="ko-KR" dirty="0"/>
              <a:t>. </a:t>
            </a:r>
          </a:p>
          <a:p>
            <a:r>
              <a:rPr lang="ko-KR" altLang="en-US" sz="1600" dirty="0" err="1"/>
              <a:t>주소값을</a:t>
            </a:r>
            <a:r>
              <a:rPr lang="ko-KR" altLang="en-US" sz="1600" dirty="0"/>
              <a:t> 바꾸려면 하드웨어적으로 </a:t>
            </a:r>
            <a:r>
              <a:rPr lang="en-US" altLang="ko-KR" sz="1600" dirty="0"/>
              <a:t>ADD</a:t>
            </a:r>
            <a:r>
              <a:rPr lang="ko-KR" altLang="en-US" sz="1600" dirty="0"/>
              <a:t>포트를 </a:t>
            </a:r>
            <a:r>
              <a:rPr lang="en-US" altLang="ko-KR" sz="1600" dirty="0"/>
              <a:t>GND VCC </a:t>
            </a:r>
            <a:r>
              <a:rPr lang="ko-KR" altLang="en-US" sz="1600" dirty="0"/>
              <a:t>등으로 </a:t>
            </a:r>
            <a:r>
              <a:rPr lang="ko-KR" altLang="en-US" sz="1600" dirty="0" err="1"/>
              <a:t>이어줘야함</a:t>
            </a:r>
            <a:r>
              <a:rPr lang="en-US" altLang="ko-KR" sz="1600" dirty="0"/>
              <a:t>.</a:t>
            </a:r>
          </a:p>
          <a:p>
            <a:pPr lvl="1"/>
            <a:r>
              <a:rPr lang="en-US" altLang="ko-KR" dirty="0">
                <a:solidFill>
                  <a:srgbClr val="FF0000"/>
                </a:solidFill>
              </a:rPr>
              <a:t>GND</a:t>
            </a:r>
            <a:r>
              <a:rPr lang="ko-KR" altLang="en-US" dirty="0">
                <a:solidFill>
                  <a:srgbClr val="FF0000"/>
                </a:solidFill>
              </a:rPr>
              <a:t>에 물리적으로 연결되어 있어서 연결부분을 자른 후 다른 신호를 연결해 줘야함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40873B4-337A-4C79-B1E4-21937EBFF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22A5B6B-A6CE-4846-B255-156A0D5048B7}"/>
              </a:ext>
            </a:extLst>
          </p:cNvPr>
          <p:cNvGrpSpPr/>
          <p:nvPr/>
        </p:nvGrpSpPr>
        <p:grpSpPr>
          <a:xfrm>
            <a:off x="7985759" y="1488167"/>
            <a:ext cx="4038813" cy="3780066"/>
            <a:chOff x="8178800" y="90720"/>
            <a:chExt cx="3931920" cy="378006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7E8DCE6E-7BBF-46BE-8D01-DDC580040E30}"/>
                </a:ext>
              </a:extLst>
            </p:cNvPr>
            <p:cNvGrpSpPr/>
            <p:nvPr/>
          </p:nvGrpSpPr>
          <p:grpSpPr>
            <a:xfrm>
              <a:off x="8178800" y="90720"/>
              <a:ext cx="3931920" cy="3780066"/>
              <a:chOff x="8056880" y="1501805"/>
              <a:chExt cx="4135120" cy="3780066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472880F2-0644-4B92-9D9D-70993689179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2268" t="26877" r="33741" b="25058"/>
              <a:stretch/>
            </p:blipFill>
            <p:spPr>
              <a:xfrm>
                <a:off x="8056880" y="1501805"/>
                <a:ext cx="2594790" cy="3780066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F8DA4B1-654E-4F4F-BE6C-C3EC87BAF61A}"/>
                  </a:ext>
                </a:extLst>
              </p:cNvPr>
              <p:cNvSpPr txBox="1"/>
              <p:nvPr/>
            </p:nvSpPr>
            <p:spPr>
              <a:xfrm>
                <a:off x="11257280" y="3554398"/>
                <a:ext cx="93472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dirty="0"/>
                  <a:t>GND</a:t>
                </a:r>
                <a:endParaRPr lang="ko-KR" altLang="en-US" sz="2800" dirty="0"/>
              </a:p>
            </p:txBody>
          </p: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E9BEC496-B59A-42F9-9EB4-21E0942307E7}"/>
                  </a:ext>
                </a:extLst>
              </p:cNvPr>
              <p:cNvCxnSpPr>
                <a:cxnSpLocks/>
                <a:endCxn id="8" idx="1"/>
              </p:cNvCxnSpPr>
              <p:nvPr/>
            </p:nvCxnSpPr>
            <p:spPr>
              <a:xfrm>
                <a:off x="10454640" y="3816008"/>
                <a:ext cx="80264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5"/>
              </a:lnRef>
              <a:fillRef idx="0">
                <a:schemeClr val="accent5"/>
              </a:fillRef>
              <a:effectRef idx="2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548F034-61EC-401B-BCCE-EF620AC8F589}"/>
                </a:ext>
              </a:extLst>
            </p:cNvPr>
            <p:cNvSpPr/>
            <p:nvPr/>
          </p:nvSpPr>
          <p:spPr>
            <a:xfrm>
              <a:off x="9642689" y="2265680"/>
              <a:ext cx="669711" cy="380528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3644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4D977CEC-5ECA-48B6-8DB6-08D6B8C82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294" y="1808480"/>
            <a:ext cx="6292426" cy="3241039"/>
          </a:xfrm>
        </p:spPr>
        <p:txBody>
          <a:bodyPr>
            <a:normAutofit/>
          </a:bodyPr>
          <a:lstStyle/>
          <a:p>
            <a:r>
              <a:rPr lang="en-US" altLang="ko-KR" dirty="0"/>
              <a:t>MP3 </a:t>
            </a:r>
            <a:r>
              <a:rPr lang="ko-KR" altLang="en-US" dirty="0" err="1"/>
              <a:t>쉴드</a:t>
            </a:r>
            <a:endParaRPr lang="en-US" altLang="ko-KR" dirty="0"/>
          </a:p>
          <a:p>
            <a:pPr lvl="1"/>
            <a:r>
              <a:rPr lang="en-US" altLang="ko-KR" dirty="0"/>
              <a:t>MP3player.begin(); </a:t>
            </a:r>
          </a:p>
          <a:p>
            <a:pPr lvl="2"/>
            <a:r>
              <a:rPr lang="en-US" altLang="ko-KR" dirty="0"/>
              <a:t> MP3</a:t>
            </a:r>
            <a:r>
              <a:rPr lang="ko-KR" altLang="en-US" dirty="0" err="1"/>
              <a:t>쉴드</a:t>
            </a:r>
            <a:r>
              <a:rPr lang="ko-KR" altLang="en-US" dirty="0"/>
              <a:t> 시작</a:t>
            </a:r>
            <a:endParaRPr lang="en-US" altLang="ko-KR" dirty="0"/>
          </a:p>
          <a:p>
            <a:pPr lvl="1"/>
            <a:r>
              <a:rPr lang="en-US" altLang="ko-KR" dirty="0"/>
              <a:t>MP3player.playTrack(001); </a:t>
            </a:r>
          </a:p>
          <a:p>
            <a:pPr lvl="2"/>
            <a:r>
              <a:rPr lang="en-US" altLang="ko-KR" dirty="0"/>
              <a:t>001</a:t>
            </a:r>
            <a:r>
              <a:rPr lang="ko-KR" altLang="en-US" dirty="0"/>
              <a:t>번 트랙 실행</a:t>
            </a:r>
            <a:endParaRPr lang="en-US" altLang="ko-KR" dirty="0"/>
          </a:p>
          <a:p>
            <a:pPr lvl="1"/>
            <a:r>
              <a:rPr lang="en-US" altLang="ko-KR" dirty="0"/>
              <a:t>MP3player.stopTrack(); </a:t>
            </a:r>
          </a:p>
          <a:p>
            <a:pPr lvl="2"/>
            <a:r>
              <a:rPr lang="ko-KR" altLang="en-US" dirty="0"/>
              <a:t>재생 멈춤</a:t>
            </a:r>
            <a:endParaRPr lang="en-US" altLang="ko-KR" dirty="0"/>
          </a:p>
          <a:p>
            <a:pPr lvl="1"/>
            <a:r>
              <a:rPr lang="en-US" altLang="ko-KR" dirty="0"/>
              <a:t>MP3player.setVolume(uint8_t); </a:t>
            </a:r>
          </a:p>
          <a:p>
            <a:pPr lvl="2"/>
            <a:r>
              <a:rPr lang="ko-KR" altLang="en-US" dirty="0"/>
              <a:t>볼륨 설정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83C02A5-166A-4AB7-A294-A593CFC05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</a:t>
            </a:r>
          </a:p>
        </p:txBody>
      </p:sp>
    </p:spTree>
    <p:extLst>
      <p:ext uri="{BB962C8B-B14F-4D97-AF65-F5344CB8AC3E}">
        <p14:creationId xmlns:p14="http://schemas.microsoft.com/office/powerpoint/2010/main" val="161762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610DDE74-5879-4DC6-9F91-B3F444AC4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9D888CF-E844-49D6-BD6A-E02A0A1A5DD9}"/>
              </a:ext>
            </a:extLst>
          </p:cNvPr>
          <p:cNvCxnSpPr>
            <a:cxnSpLocks/>
          </p:cNvCxnSpPr>
          <p:nvPr/>
        </p:nvCxnSpPr>
        <p:spPr>
          <a:xfrm>
            <a:off x="6014719" y="1046827"/>
            <a:ext cx="0" cy="309106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D6F9D52-D4C4-41EF-A91F-E150C9256E00}"/>
              </a:ext>
            </a:extLst>
          </p:cNvPr>
          <p:cNvGrpSpPr/>
          <p:nvPr/>
        </p:nvGrpSpPr>
        <p:grpSpPr>
          <a:xfrm>
            <a:off x="211328" y="1112520"/>
            <a:ext cx="5254752" cy="2455918"/>
            <a:chOff x="211328" y="1112520"/>
            <a:chExt cx="5254752" cy="294184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FE3489F-F27E-4EFF-8E6B-38EAF8493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328" y="1112520"/>
              <a:ext cx="5254752" cy="260299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ECA07D0-B4BE-443E-8FE5-82CC1770EB19}"/>
                </a:ext>
              </a:extLst>
            </p:cNvPr>
            <p:cNvSpPr txBox="1"/>
            <p:nvPr/>
          </p:nvSpPr>
          <p:spPr>
            <a:xfrm>
              <a:off x="2143760" y="3685032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I2C </a:t>
              </a:r>
              <a:r>
                <a:rPr lang="ko-KR" altLang="en-US" dirty="0"/>
                <a:t>통신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4930C6E-3DE8-4AC8-8729-9F5E83B7FFD4}"/>
              </a:ext>
            </a:extLst>
          </p:cNvPr>
          <p:cNvGrpSpPr/>
          <p:nvPr/>
        </p:nvGrpSpPr>
        <p:grpSpPr>
          <a:xfrm>
            <a:off x="6095999" y="1210945"/>
            <a:ext cx="5884663" cy="2357493"/>
            <a:chOff x="6095999" y="1210945"/>
            <a:chExt cx="5884663" cy="2726825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E8293DFF-E437-44E2-BB64-EEBA938E3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5999" y="1210945"/>
              <a:ext cx="5884663" cy="250456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D2002D-FBFD-4117-9F16-72CAF54F0999}"/>
                </a:ext>
              </a:extLst>
            </p:cNvPr>
            <p:cNvSpPr txBox="1"/>
            <p:nvPr/>
          </p:nvSpPr>
          <p:spPr>
            <a:xfrm>
              <a:off x="8529216" y="3568438"/>
              <a:ext cx="1018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SPI </a:t>
              </a:r>
              <a:r>
                <a:rPr lang="ko-KR" altLang="en-US" dirty="0"/>
                <a:t>통신</a:t>
              </a:r>
            </a:p>
          </p:txBody>
        </p:sp>
      </p:grpSp>
      <p:sp>
        <p:nvSpPr>
          <p:cNvPr id="14" name="내용 개체 틀 1">
            <a:extLst>
              <a:ext uri="{FF2B5EF4-FFF2-40B4-BE49-F238E27FC236}">
                <a16:creationId xmlns:a16="http://schemas.microsoft.com/office/drawing/2014/main" id="{A5F2DE67-4E17-475F-9520-6DD17E067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703321"/>
            <a:ext cx="6014719" cy="3154679"/>
          </a:xfrm>
        </p:spPr>
        <p:txBody>
          <a:bodyPr>
            <a:normAutofit/>
          </a:bodyPr>
          <a:lstStyle/>
          <a:p>
            <a:r>
              <a:rPr lang="en-US" altLang="ko-KR" dirty="0"/>
              <a:t>I2C </a:t>
            </a:r>
            <a:r>
              <a:rPr lang="ko-KR" altLang="en-US" dirty="0"/>
              <a:t>통신</a:t>
            </a:r>
          </a:p>
        </p:txBody>
      </p:sp>
      <p:sp>
        <p:nvSpPr>
          <p:cNvPr id="15" name="내용 개체 틀 1">
            <a:extLst>
              <a:ext uri="{FF2B5EF4-FFF2-40B4-BE49-F238E27FC236}">
                <a16:creationId xmlns:a16="http://schemas.microsoft.com/office/drawing/2014/main" id="{B54548D1-F967-465D-B865-49966BB96387}"/>
              </a:ext>
            </a:extLst>
          </p:cNvPr>
          <p:cNvSpPr txBox="1">
            <a:spLocks/>
          </p:cNvSpPr>
          <p:nvPr/>
        </p:nvSpPr>
        <p:spPr>
          <a:xfrm>
            <a:off x="6014719" y="3703321"/>
            <a:ext cx="6148823" cy="3154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SPI </a:t>
            </a:r>
            <a:r>
              <a:rPr lang="ko-KR" altLang="en-US" dirty="0"/>
              <a:t>통신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AD816A-8EAF-4A11-AA75-18A2F98AC7A0}"/>
              </a:ext>
            </a:extLst>
          </p:cNvPr>
          <p:cNvSpPr txBox="1"/>
          <p:nvPr/>
        </p:nvSpPr>
        <p:spPr>
          <a:xfrm>
            <a:off x="129308" y="4278429"/>
            <a:ext cx="117671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공통점</a:t>
            </a:r>
            <a:endParaRPr lang="en-US" altLang="ko-KR" dirty="0"/>
          </a:p>
          <a:p>
            <a:r>
              <a:rPr lang="ko-KR" altLang="en-US" dirty="0"/>
              <a:t>하나의 마스터에 </a:t>
            </a:r>
            <a:r>
              <a:rPr lang="ko-KR" altLang="en-US" dirty="0" err="1"/>
              <a:t>여러개의</a:t>
            </a:r>
            <a:r>
              <a:rPr lang="ko-KR" altLang="en-US" dirty="0"/>
              <a:t> </a:t>
            </a:r>
            <a:r>
              <a:rPr lang="ko-KR" altLang="en-US" dirty="0" err="1"/>
              <a:t>슬레이브를</a:t>
            </a:r>
            <a:r>
              <a:rPr lang="ko-KR" altLang="en-US" dirty="0"/>
              <a:t> 연결</a:t>
            </a:r>
            <a:endParaRPr lang="en-US" altLang="ko-KR" dirty="0"/>
          </a:p>
          <a:p>
            <a:endParaRPr lang="ko-KR" altLang="en-US" dirty="0"/>
          </a:p>
          <a:p>
            <a:r>
              <a:rPr lang="ko-KR" altLang="en-US" dirty="0"/>
              <a:t>차이점</a:t>
            </a:r>
            <a:endParaRPr lang="en-US" altLang="ko-KR" dirty="0"/>
          </a:p>
          <a:p>
            <a:r>
              <a:rPr lang="ko-KR" altLang="en-US" dirty="0"/>
              <a:t>마스터와 </a:t>
            </a:r>
            <a:r>
              <a:rPr lang="ko-KR" altLang="en-US" dirty="0" err="1"/>
              <a:t>슬레이브를</a:t>
            </a:r>
            <a:r>
              <a:rPr lang="ko-KR" altLang="en-US" dirty="0"/>
              <a:t> 서로 연결하는 연결 선의 숫자와 연결방법이 조금 다른 점이 특징입니다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I2C </a:t>
            </a:r>
            <a:r>
              <a:rPr lang="ko-KR" altLang="en-US" dirty="0"/>
              <a:t>방식은 </a:t>
            </a:r>
            <a:r>
              <a:rPr lang="en-US" altLang="ko-KR" dirty="0"/>
              <a:t>SDA </a:t>
            </a:r>
            <a:r>
              <a:rPr lang="ko-KR" altLang="en-US" dirty="0" err="1"/>
              <a:t>한개</a:t>
            </a:r>
            <a:r>
              <a:rPr lang="ko-KR" altLang="en-US" dirty="0"/>
              <a:t> 전선으로 양방향 데이터 송수신을 </a:t>
            </a:r>
            <a:r>
              <a:rPr lang="ko-KR" altLang="en-US" dirty="0" err="1"/>
              <a:t>하므로통신속도가</a:t>
            </a:r>
            <a:r>
              <a:rPr lang="ko-KR" altLang="en-US" dirty="0"/>
              <a:t> </a:t>
            </a:r>
            <a:r>
              <a:rPr lang="en-US" altLang="ko-KR" dirty="0"/>
              <a:t>SPI </a:t>
            </a:r>
            <a:r>
              <a:rPr lang="ko-KR" altLang="en-US" dirty="0"/>
              <a:t>방식보다 </a:t>
            </a:r>
            <a:r>
              <a:rPr lang="ko-KR" altLang="en-US" dirty="0" err="1"/>
              <a:t>상대적으로느려지고</a:t>
            </a:r>
            <a:endParaRPr lang="ko-KR" altLang="en-US" dirty="0"/>
          </a:p>
          <a:p>
            <a:r>
              <a:rPr lang="en-US" altLang="ko-KR" dirty="0" err="1"/>
              <a:t>Spi</a:t>
            </a:r>
            <a:r>
              <a:rPr lang="en-US" altLang="ko-KR" dirty="0"/>
              <a:t> </a:t>
            </a:r>
            <a:r>
              <a:rPr lang="ko-KR" altLang="en-US" dirty="0"/>
              <a:t>방식은  데이터 송수신을 서로 분리하여 통신하므로 </a:t>
            </a:r>
            <a:r>
              <a:rPr lang="en-US" altLang="ko-KR" dirty="0"/>
              <a:t>I2C </a:t>
            </a:r>
            <a:r>
              <a:rPr lang="ko-KR" altLang="en-US" dirty="0"/>
              <a:t>방식보다 통신속도가 빠릅니다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I2c </a:t>
            </a:r>
            <a:r>
              <a:rPr lang="ko-KR" altLang="en-US" dirty="0"/>
              <a:t>방식은 데이터 </a:t>
            </a:r>
            <a:r>
              <a:rPr lang="ko-KR" altLang="en-US" dirty="0" err="1"/>
              <a:t>송식과</a:t>
            </a:r>
            <a:r>
              <a:rPr lang="ko-KR" altLang="en-US" dirty="0"/>
              <a:t> 수신을 동시에 수행할 수 없지만 </a:t>
            </a:r>
            <a:r>
              <a:rPr lang="en-US" altLang="ko-KR" dirty="0" err="1"/>
              <a:t>spi</a:t>
            </a:r>
            <a:r>
              <a:rPr lang="en-US" altLang="ko-KR" dirty="0"/>
              <a:t> </a:t>
            </a:r>
            <a:r>
              <a:rPr lang="ko-KR" altLang="en-US" dirty="0"/>
              <a:t>방식은 동시에 수행 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4D1A1685-EE59-4AE4-91D9-F4F555B218A0}"/>
              </a:ext>
            </a:extLst>
          </p:cNvPr>
          <p:cNvCxnSpPr>
            <a:cxnSpLocks/>
          </p:cNvCxnSpPr>
          <p:nvPr/>
        </p:nvCxnSpPr>
        <p:spPr>
          <a:xfrm>
            <a:off x="129308" y="4137891"/>
            <a:ext cx="11933384" cy="565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61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5" grpId="0" build="p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FF8196D-F6A4-42C8-ADF9-8EFBBC13F213}"/>
              </a:ext>
            </a:extLst>
          </p:cNvPr>
          <p:cNvSpPr/>
          <p:nvPr/>
        </p:nvSpPr>
        <p:spPr>
          <a:xfrm>
            <a:off x="1203222" y="2151727"/>
            <a:ext cx="7850227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8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프로젝트 진행 후</a:t>
            </a:r>
            <a:endParaRPr lang="en-US" altLang="ko-KR" sz="8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ko-KR" altLang="en-US" sz="8000" b="1" cap="none" spc="0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느낀점</a:t>
            </a:r>
            <a:endParaRPr lang="en-US" altLang="ko-KR" sz="80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9932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72E38FA-D938-4FDA-AE8B-0F808639B9DE}"/>
              </a:ext>
            </a:extLst>
          </p:cNvPr>
          <p:cNvSpPr/>
          <p:nvPr/>
        </p:nvSpPr>
        <p:spPr>
          <a:xfrm>
            <a:off x="2726993" y="2497976"/>
            <a:ext cx="5069016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115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끝맺음</a:t>
            </a:r>
            <a:r>
              <a:rPr lang="en-US" altLang="ko-KR" sz="115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28313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890BBC-3001-485E-AE00-9A5538F0B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graphicFrame>
        <p:nvGraphicFramePr>
          <p:cNvPr id="7" name="내용 개체 틀 6">
            <a:extLst>
              <a:ext uri="{FF2B5EF4-FFF2-40B4-BE49-F238E27FC236}">
                <a16:creationId xmlns:a16="http://schemas.microsoft.com/office/drawing/2014/main" id="{3E2A9649-487C-4A29-BD1B-6593BAC95E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0558567"/>
              </p:ext>
            </p:extLst>
          </p:nvPr>
        </p:nvGraphicFramePr>
        <p:xfrm>
          <a:off x="1055688" y="1109709"/>
          <a:ext cx="7754937" cy="55307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744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EC2FA4F-DE26-4F99-B512-6299A101F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graphicEl>
                                              <a:dgm id="{BEC2FA4F-DE26-4F99-B512-6299A101F0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graphicEl>
                                              <a:dgm id="{BEC2FA4F-DE26-4F99-B512-6299A101F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graphicEl>
                                              <a:dgm id="{BEC2FA4F-DE26-4F99-B512-6299A101F0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592928B-6E51-4FB1-999F-5092FF3D1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>
                                            <p:graphicEl>
                                              <a:dgm id="{C592928B-6E51-4FB1-999F-5092FF3D11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graphicEl>
                                              <a:dgm id="{C592928B-6E51-4FB1-999F-5092FF3D1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graphicEl>
                                              <a:dgm id="{C592928B-6E51-4FB1-999F-5092FF3D11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C697BC0-467B-4C75-B204-CC118EF1D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graphicEl>
                                              <a:dgm id="{2C697BC0-467B-4C75-B204-CC118EF1D7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graphicEl>
                                              <a:dgm id="{2C697BC0-467B-4C75-B204-CC118EF1D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graphicEl>
                                              <a:dgm id="{2C697BC0-467B-4C75-B204-CC118EF1D7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3EF925F-841F-4C7E-BCE4-D85F72C8DD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>
                                            <p:graphicEl>
                                              <a:dgm id="{C3EF925F-841F-4C7E-BCE4-D85F72C8DD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graphicEl>
                                              <a:dgm id="{C3EF925F-841F-4C7E-BCE4-D85F72C8DD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graphicEl>
                                              <a:dgm id="{C3EF925F-841F-4C7E-BCE4-D85F72C8DD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5A55966-2E50-4682-8915-DE6C246795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>
                                            <p:graphicEl>
                                              <a:dgm id="{45A55966-2E50-4682-8915-DE6C246795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graphicEl>
                                              <a:dgm id="{45A55966-2E50-4682-8915-DE6C246795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graphicEl>
                                              <a:dgm id="{45A55966-2E50-4682-8915-DE6C246795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549F6AD-5C7E-4BD1-A71C-4679894CD6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>
                                            <p:graphicEl>
                                              <a:dgm id="{E549F6AD-5C7E-4BD1-A71C-4679894CD6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graphicEl>
                                              <a:dgm id="{E549F6AD-5C7E-4BD1-A71C-4679894CD6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graphicEl>
                                              <a:dgm id="{E549F6AD-5C7E-4BD1-A71C-4679894CD6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 uiExpand="1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88B3C25D-2010-47F9-B532-795548246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목적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C9B9911-BE20-4AB2-A8E7-65EEF0AFB113}"/>
              </a:ext>
            </a:extLst>
          </p:cNvPr>
          <p:cNvGrpSpPr/>
          <p:nvPr/>
        </p:nvGrpSpPr>
        <p:grpSpPr>
          <a:xfrm>
            <a:off x="1509765" y="653990"/>
            <a:ext cx="7337441" cy="2084130"/>
            <a:chOff x="1575739" y="1965770"/>
            <a:chExt cx="7337441" cy="208413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1861B5B-0FAB-4E5B-9D1C-506CA27B4851}"/>
                </a:ext>
              </a:extLst>
            </p:cNvPr>
            <p:cNvSpPr/>
            <p:nvPr/>
          </p:nvSpPr>
          <p:spPr>
            <a:xfrm>
              <a:off x="1575739" y="2603350"/>
              <a:ext cx="7337441" cy="144655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ko-KR" altLang="en-US" sz="88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rPr>
                <a:t>재미있는 실습</a:t>
              </a:r>
              <a:r>
                <a:rPr lang="en-US" altLang="ko-KR" sz="88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rPr>
                <a:t>!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15D83D6-3934-43A8-B487-3B35B92E936C}"/>
                </a:ext>
              </a:extLst>
            </p:cNvPr>
            <p:cNvSpPr/>
            <p:nvPr/>
          </p:nvSpPr>
          <p:spPr>
            <a:xfrm>
              <a:off x="6619178" y="1965770"/>
              <a:ext cx="439543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54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rPr>
                <a:t>.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D120626-53BC-49C2-BC47-BF6C51BBA79F}"/>
                </a:ext>
              </a:extLst>
            </p:cNvPr>
            <p:cNvSpPr/>
            <p:nvPr/>
          </p:nvSpPr>
          <p:spPr>
            <a:xfrm>
              <a:off x="7728079" y="1965770"/>
              <a:ext cx="439543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54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rPr>
                <a:t>.</a:t>
              </a: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CEBBD0FD-DF18-428C-A8AD-3FCCAA29A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090" y="2738120"/>
            <a:ext cx="3780790" cy="411988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22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6" presetClass="emph" presetSubtype="0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98FD3ADB-4E3F-4D80-B35E-DBC77EA2B1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1303716"/>
              </p:ext>
            </p:extLst>
          </p:nvPr>
        </p:nvGraphicFramePr>
        <p:xfrm>
          <a:off x="1056181" y="1930400"/>
          <a:ext cx="8596668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제목 2">
            <a:extLst>
              <a:ext uri="{FF2B5EF4-FFF2-40B4-BE49-F238E27FC236}">
                <a16:creationId xmlns:a16="http://schemas.microsoft.com/office/drawing/2014/main" id="{DC4074E9-986B-4D2D-907C-D69D5706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역할분담</a:t>
            </a:r>
          </a:p>
        </p:txBody>
      </p:sp>
    </p:spTree>
    <p:extLst>
      <p:ext uri="{BB962C8B-B14F-4D97-AF65-F5344CB8AC3E}">
        <p14:creationId xmlns:p14="http://schemas.microsoft.com/office/powerpoint/2010/main" val="4235870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3AA9752-771F-49A4-B96F-5042877F82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33AA9752-771F-49A4-B96F-5042877F82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76F862F-8683-45D1-86F5-2636490665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dgm id="{376F862F-8683-45D1-86F5-2636490665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89DB7C1-F772-4799-8411-AD0E9A967A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889DB7C1-F772-4799-8411-AD0E9A967A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8500244-C2C4-4A18-817B-DEBE8A8911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graphicEl>
                                              <a:dgm id="{88500244-C2C4-4A18-817B-DEBE8A8911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F168943-653C-4768-B88C-D6E2B17DEC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0F168943-653C-4768-B88C-D6E2B17DEC8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115851C-8E35-4B33-9BBE-516379ED1C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dgm id="{B115851C-8E35-4B33-9BBE-516379ED1CB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5A0C6B5F-CCA4-4724-8592-A3429A73F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LED </a:t>
            </a:r>
            <a:r>
              <a:rPr lang="ko-KR" altLang="en-US" dirty="0"/>
              <a:t>매트릭스</a:t>
            </a:r>
            <a:endParaRPr lang="en-US" altLang="ko-KR" dirty="0"/>
          </a:p>
          <a:p>
            <a:pPr lvl="1"/>
            <a:r>
              <a:rPr lang="en-US" altLang="ko-KR" dirty="0"/>
              <a:t>8x8 LED</a:t>
            </a:r>
            <a:r>
              <a:rPr lang="ko-KR" altLang="en-US" dirty="0"/>
              <a:t>를 </a:t>
            </a:r>
            <a:r>
              <a:rPr lang="en-US" altLang="ko-KR" dirty="0"/>
              <a:t>16</a:t>
            </a:r>
            <a:r>
              <a:rPr lang="ko-KR" altLang="en-US" dirty="0"/>
              <a:t>개 </a:t>
            </a:r>
            <a:r>
              <a:rPr lang="ko-KR" altLang="en-US" dirty="0" err="1"/>
              <a:t>이어붙혀서</a:t>
            </a:r>
            <a:r>
              <a:rPr lang="ko-KR" altLang="en-US" dirty="0"/>
              <a:t> </a:t>
            </a:r>
            <a:r>
              <a:rPr lang="en-US" altLang="ko-KR" dirty="0"/>
              <a:t>32x32 </a:t>
            </a:r>
            <a:r>
              <a:rPr lang="ko-KR" altLang="en-US" dirty="0"/>
              <a:t>모듈로 제작</a:t>
            </a:r>
            <a:endParaRPr lang="en-US" altLang="ko-KR" dirty="0"/>
          </a:p>
          <a:p>
            <a:pPr lvl="1"/>
            <a:r>
              <a:rPr lang="en-US" altLang="ko-KR" dirty="0"/>
              <a:t>(0,0)</a:t>
            </a:r>
            <a:r>
              <a:rPr lang="ko-KR" altLang="en-US" dirty="0"/>
              <a:t>좌표가 왼쪽위가 아닌 오른쪽 아래에서 시작</a:t>
            </a:r>
            <a:r>
              <a:rPr lang="en-US" altLang="ko-KR" dirty="0"/>
              <a:t>. </a:t>
            </a:r>
            <a:r>
              <a:rPr lang="ko-KR" altLang="en-US" dirty="0"/>
              <a:t>맞춤 알고리즘 작성 필요</a:t>
            </a:r>
            <a:endParaRPr lang="en-US" altLang="ko-KR" dirty="0"/>
          </a:p>
          <a:p>
            <a:r>
              <a:rPr lang="ko-KR" altLang="en-US" dirty="0" err="1"/>
              <a:t>정전식</a:t>
            </a:r>
            <a:r>
              <a:rPr lang="ko-KR" altLang="en-US" dirty="0"/>
              <a:t> 터치센서</a:t>
            </a:r>
            <a:endParaRPr lang="en-US" altLang="ko-KR" dirty="0"/>
          </a:p>
          <a:p>
            <a:pPr lvl="1"/>
            <a:r>
              <a:rPr lang="en-US" altLang="ko-KR" dirty="0"/>
              <a:t>I2C </a:t>
            </a:r>
            <a:r>
              <a:rPr lang="ko-KR" altLang="en-US" dirty="0"/>
              <a:t>통신을 이용하여 모듈마다 </a:t>
            </a:r>
            <a:r>
              <a:rPr lang="ko-KR" altLang="en-US" dirty="0" err="1"/>
              <a:t>주소값이</a:t>
            </a:r>
            <a:r>
              <a:rPr lang="ko-KR" altLang="en-US" dirty="0"/>
              <a:t> 부여됨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MP3 </a:t>
            </a:r>
            <a:r>
              <a:rPr lang="ko-KR" altLang="en-US" dirty="0" err="1"/>
              <a:t>쉴드</a:t>
            </a:r>
            <a:endParaRPr lang="en-US" altLang="ko-KR" dirty="0"/>
          </a:p>
          <a:p>
            <a:pPr lvl="1"/>
            <a:r>
              <a:rPr lang="en-US" altLang="ko-KR" dirty="0"/>
              <a:t>SD</a:t>
            </a:r>
            <a:r>
              <a:rPr lang="ko-KR" altLang="en-US" dirty="0"/>
              <a:t>카드에서 확장자가 </a:t>
            </a:r>
            <a:r>
              <a:rPr lang="en-US" altLang="ko-KR" dirty="0"/>
              <a:t>MP3</a:t>
            </a:r>
            <a:r>
              <a:rPr lang="ko-KR" altLang="en-US" dirty="0"/>
              <a:t>인 파일을 읽고 </a:t>
            </a:r>
            <a:r>
              <a:rPr lang="ko-KR" altLang="en-US" dirty="0" err="1"/>
              <a:t>실행시켜줌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SPI </a:t>
            </a:r>
            <a:r>
              <a:rPr lang="ko-KR" altLang="en-US" dirty="0"/>
              <a:t>통신 사용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CFA763A-9793-411D-9DAA-28531377A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모듈 설명</a:t>
            </a:r>
          </a:p>
        </p:txBody>
      </p:sp>
    </p:spTree>
    <p:extLst>
      <p:ext uri="{BB962C8B-B14F-4D97-AF65-F5344CB8AC3E}">
        <p14:creationId xmlns:p14="http://schemas.microsoft.com/office/powerpoint/2010/main" val="252239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08A0C2E-0BE5-4EDD-A213-E5F78362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</a:t>
            </a:r>
          </a:p>
        </p:txBody>
      </p:sp>
      <p:graphicFrame>
        <p:nvGraphicFramePr>
          <p:cNvPr id="10" name="다이어그램 9">
            <a:extLst>
              <a:ext uri="{FF2B5EF4-FFF2-40B4-BE49-F238E27FC236}">
                <a16:creationId xmlns:a16="http://schemas.microsoft.com/office/drawing/2014/main" id="{6BA3D389-E579-464E-81DA-E4C5ECDCD2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5571317"/>
              </p:ext>
            </p:extLst>
          </p:nvPr>
        </p:nvGraphicFramePr>
        <p:xfrm>
          <a:off x="1524849" y="1571348"/>
          <a:ext cx="8009768" cy="4894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0829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29DFC799-96F7-4A41-8719-2FB40FC07C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graphicEl>
                                              <a:dgm id="{29DFC799-96F7-4A41-8719-2FB40FC07C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389201E0-4D31-4F86-897A-EB5C954819E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graphicEl>
                                              <a:dgm id="{389201E0-4D31-4F86-897A-EB5C954819E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12D40809-3906-472B-84AF-EE8CFCF10E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>
                                            <p:graphicEl>
                                              <a:dgm id="{12D40809-3906-472B-84AF-EE8CFCF10E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D1258FE-2790-4A6A-80E2-A794DB97CE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graphicEl>
                                              <a:dgm id="{AD1258FE-2790-4A6A-80E2-A794DB97CE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C4255BC-FB83-44C8-BFF5-5DF2EA665E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graphicEl>
                                              <a:dgm id="{7C4255BC-FB83-44C8-BFF5-5DF2EA665E2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7FE193B1-3467-48D9-9E50-2C472EBDE1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graphicEl>
                                              <a:dgm id="{7FE193B1-3467-48D9-9E50-2C472EBDE1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 uiExpand="1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4D977CEC-5ECA-48B6-8DB6-08D6B8C82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60629"/>
            <a:ext cx="8596668" cy="5255581"/>
          </a:xfrm>
        </p:spPr>
        <p:txBody>
          <a:bodyPr>
            <a:normAutofit/>
          </a:bodyPr>
          <a:lstStyle/>
          <a:p>
            <a:r>
              <a:rPr lang="en-US" altLang="ko-KR" dirty="0"/>
              <a:t>LED </a:t>
            </a:r>
            <a:r>
              <a:rPr lang="ko-KR" altLang="en-US" dirty="0"/>
              <a:t>매트릭스 주요 코드</a:t>
            </a:r>
            <a:endParaRPr lang="en-US" altLang="ko-KR" dirty="0"/>
          </a:p>
          <a:p>
            <a:pPr lvl="1"/>
            <a:r>
              <a:rPr lang="en-US" altLang="ko-KR" dirty="0"/>
              <a:t>L1.setIntensity(i,1); </a:t>
            </a:r>
          </a:p>
          <a:p>
            <a:pPr lvl="2"/>
            <a:r>
              <a:rPr lang="en-US" altLang="ko-KR" dirty="0"/>
              <a:t>L1</a:t>
            </a:r>
            <a:r>
              <a:rPr lang="ko-KR" altLang="en-US" dirty="0"/>
              <a:t>객체에 연결된 </a:t>
            </a:r>
            <a:r>
              <a:rPr lang="en-US" altLang="ko-KR" dirty="0" err="1"/>
              <a:t>i</a:t>
            </a:r>
            <a:r>
              <a:rPr lang="ko-KR" altLang="en-US" dirty="0"/>
              <a:t>번 모듈의 밝기를 </a:t>
            </a:r>
            <a:r>
              <a:rPr lang="en-US" altLang="ko-KR" dirty="0"/>
              <a:t>1</a:t>
            </a:r>
            <a:r>
              <a:rPr lang="ko-KR" altLang="en-US" dirty="0" err="1"/>
              <a:t>로함</a:t>
            </a:r>
            <a:r>
              <a:rPr lang="en-US" altLang="ko-KR" dirty="0"/>
              <a:t>(1~15</a:t>
            </a:r>
            <a:r>
              <a:rPr lang="ko-KR" altLang="en-US" dirty="0"/>
              <a:t>범위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L1.clearDisplay(</a:t>
            </a:r>
            <a:r>
              <a:rPr lang="en-US" altLang="ko-KR" dirty="0" err="1"/>
              <a:t>i</a:t>
            </a:r>
            <a:r>
              <a:rPr lang="en-US" altLang="ko-KR" dirty="0"/>
              <a:t>); </a:t>
            </a:r>
          </a:p>
          <a:p>
            <a:pPr lvl="2"/>
            <a:r>
              <a:rPr lang="en-US" altLang="ko-KR" dirty="0"/>
              <a:t> L1</a:t>
            </a:r>
            <a:r>
              <a:rPr lang="ko-KR" altLang="en-US" dirty="0"/>
              <a:t>객체에 연결된 </a:t>
            </a:r>
            <a:r>
              <a:rPr lang="en-US" altLang="ko-KR" dirty="0" err="1"/>
              <a:t>i</a:t>
            </a:r>
            <a:r>
              <a:rPr lang="ko-KR" altLang="en-US" dirty="0" err="1"/>
              <a:t>번모듈의</a:t>
            </a:r>
            <a:r>
              <a:rPr lang="ko-KR" altLang="en-US" dirty="0"/>
              <a:t> </a:t>
            </a:r>
            <a:r>
              <a:rPr lang="en-US" altLang="ko-KR" dirty="0"/>
              <a:t>LED</a:t>
            </a:r>
            <a:r>
              <a:rPr lang="ko-KR" altLang="en-US" dirty="0"/>
              <a:t>를 모두 </a:t>
            </a:r>
            <a:r>
              <a:rPr lang="ko-KR" altLang="en-US" dirty="0" err="1"/>
              <a:t>꺼줌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L</a:t>
            </a:r>
            <a:r>
              <a:rPr lang="pl-PL" altLang="ko-KR" dirty="0"/>
              <a:t>1.setLed(i,</a:t>
            </a:r>
            <a:r>
              <a:rPr lang="en-US" altLang="ko-KR" dirty="0" err="1"/>
              <a:t>x,y</a:t>
            </a:r>
            <a:r>
              <a:rPr lang="pl-PL" altLang="ko-KR" dirty="0"/>
              <a:t>,true);</a:t>
            </a:r>
            <a:r>
              <a:rPr lang="en-US" altLang="ko-KR" dirty="0"/>
              <a:t> </a:t>
            </a:r>
          </a:p>
          <a:p>
            <a:pPr lvl="2"/>
            <a:r>
              <a:rPr lang="en-US" altLang="ko-KR" dirty="0"/>
              <a:t>L1</a:t>
            </a:r>
            <a:r>
              <a:rPr lang="ko-KR" altLang="en-US" dirty="0"/>
              <a:t>객체에 연결된 </a:t>
            </a:r>
            <a:r>
              <a:rPr lang="en-US" altLang="ko-KR" dirty="0"/>
              <a:t>(</a:t>
            </a:r>
            <a:r>
              <a:rPr lang="en-US" altLang="ko-KR" dirty="0" err="1"/>
              <a:t>i</a:t>
            </a:r>
            <a:r>
              <a:rPr lang="ko-KR" altLang="en-US" dirty="0"/>
              <a:t>번째 모듈의 좌표가</a:t>
            </a:r>
            <a:r>
              <a:rPr lang="en-US" altLang="ko-KR" dirty="0"/>
              <a:t>(</a:t>
            </a:r>
            <a:r>
              <a:rPr lang="en-US" altLang="ko-KR" dirty="0" err="1"/>
              <a:t>x,y</a:t>
            </a:r>
            <a:r>
              <a:rPr lang="en-US" altLang="ko-KR" dirty="0"/>
              <a:t>)</a:t>
            </a:r>
            <a:r>
              <a:rPr lang="ko-KR" altLang="en-US" dirty="0"/>
              <a:t>인 </a:t>
            </a:r>
            <a:r>
              <a:rPr lang="en-US" altLang="ko-KR" dirty="0"/>
              <a:t>LED</a:t>
            </a:r>
            <a:r>
              <a:rPr lang="ko-KR" altLang="en-US" dirty="0"/>
              <a:t>를 킴</a:t>
            </a:r>
            <a:r>
              <a:rPr lang="en-US" altLang="ko-KR" dirty="0"/>
              <a:t>(true)</a:t>
            </a:r>
          </a:p>
          <a:p>
            <a:pPr lvl="1"/>
            <a:r>
              <a:rPr lang="en-US" altLang="ko-KR" dirty="0"/>
              <a:t>L</a:t>
            </a:r>
            <a:r>
              <a:rPr lang="pl-PL" altLang="ko-KR" dirty="0"/>
              <a:t>1.setRow(i,</a:t>
            </a:r>
            <a:r>
              <a:rPr lang="en-US" altLang="ko-KR" dirty="0"/>
              <a:t>x</a:t>
            </a:r>
            <a:r>
              <a:rPr lang="pl-PL" altLang="ko-KR" dirty="0"/>
              <a:t>,B11111111);</a:t>
            </a:r>
            <a:r>
              <a:rPr lang="en-US" altLang="ko-KR" dirty="0"/>
              <a:t> </a:t>
            </a:r>
          </a:p>
          <a:p>
            <a:pPr lvl="2"/>
            <a:r>
              <a:rPr lang="en-US" altLang="ko-KR" dirty="0"/>
              <a:t>L1</a:t>
            </a:r>
            <a:r>
              <a:rPr lang="ko-KR" altLang="en-US" dirty="0"/>
              <a:t>객체에 연결된 </a:t>
            </a:r>
            <a:r>
              <a:rPr lang="en-US" altLang="ko-KR" dirty="0" err="1"/>
              <a:t>i</a:t>
            </a:r>
            <a:r>
              <a:rPr lang="ko-KR" altLang="en-US" dirty="0"/>
              <a:t>번째 모듈의 </a:t>
            </a:r>
            <a:r>
              <a:rPr lang="en-US" altLang="ko-KR" dirty="0"/>
              <a:t>x</a:t>
            </a:r>
            <a:r>
              <a:rPr lang="ko-KR" altLang="en-US" dirty="0"/>
              <a:t>행의 </a:t>
            </a:r>
            <a:r>
              <a:rPr lang="en-US" altLang="ko-KR" dirty="0"/>
              <a:t>LED</a:t>
            </a:r>
            <a:r>
              <a:rPr lang="ko-KR" altLang="en-US" dirty="0"/>
              <a:t>들에게 각각 </a:t>
            </a:r>
            <a:r>
              <a:rPr lang="en-US" altLang="ko-KR" dirty="0"/>
              <a:t>11111111</a:t>
            </a:r>
            <a:r>
              <a:rPr lang="ko-KR" altLang="en-US" dirty="0"/>
              <a:t>을 줌</a:t>
            </a:r>
            <a:r>
              <a:rPr lang="en-US" altLang="ko-KR" dirty="0"/>
              <a:t>(</a:t>
            </a:r>
            <a:r>
              <a:rPr lang="ko-KR" altLang="en-US" dirty="0"/>
              <a:t>모두 켬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L1.setColumn(1,x,B00000000); </a:t>
            </a:r>
          </a:p>
          <a:p>
            <a:pPr lvl="2"/>
            <a:r>
              <a:rPr lang="en-US" altLang="ko-KR" dirty="0"/>
              <a:t>L1</a:t>
            </a:r>
            <a:r>
              <a:rPr lang="ko-KR" altLang="en-US" dirty="0"/>
              <a:t>객체에 연결된 </a:t>
            </a:r>
            <a:r>
              <a:rPr lang="en-US" altLang="ko-KR" dirty="0" err="1"/>
              <a:t>i</a:t>
            </a:r>
            <a:r>
              <a:rPr lang="ko-KR" altLang="en-US" dirty="0"/>
              <a:t>번째 모듈의 </a:t>
            </a:r>
            <a:r>
              <a:rPr lang="en-US" altLang="ko-KR" dirty="0"/>
              <a:t>x</a:t>
            </a:r>
            <a:r>
              <a:rPr lang="ko-KR" altLang="en-US" dirty="0"/>
              <a:t>열의 </a:t>
            </a:r>
            <a:r>
              <a:rPr lang="en-US" altLang="ko-KR" dirty="0"/>
              <a:t>LED</a:t>
            </a:r>
            <a:r>
              <a:rPr lang="ko-KR" altLang="en-US" dirty="0"/>
              <a:t>들에게 각각 </a:t>
            </a:r>
            <a:r>
              <a:rPr lang="en-US" altLang="ko-KR" dirty="0"/>
              <a:t>00000000</a:t>
            </a:r>
            <a:r>
              <a:rPr lang="ko-KR" altLang="en-US" dirty="0"/>
              <a:t>을 줌</a:t>
            </a:r>
            <a:r>
              <a:rPr lang="en-US" altLang="ko-KR" dirty="0"/>
              <a:t>(</a:t>
            </a:r>
            <a:r>
              <a:rPr lang="ko-KR" altLang="en-US" dirty="0"/>
              <a:t>모두 끔</a:t>
            </a:r>
            <a:r>
              <a:rPr lang="en-US" altLang="ko-KR" dirty="0"/>
              <a:t>)</a:t>
            </a:r>
          </a:p>
          <a:p>
            <a:pPr lvl="1"/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83C02A5-166A-4AB7-A294-A593CFC05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4EE3AEE-0A0D-4A77-A2E0-81325AA4AD2C}"/>
              </a:ext>
            </a:extLst>
          </p:cNvPr>
          <p:cNvGrpSpPr/>
          <p:nvPr/>
        </p:nvGrpSpPr>
        <p:grpSpPr>
          <a:xfrm>
            <a:off x="6595110" y="53208"/>
            <a:ext cx="3774012" cy="3599312"/>
            <a:chOff x="6595110" y="53208"/>
            <a:chExt cx="3774012" cy="3599312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C1C2E5E-87AA-43FA-A63E-BEC657BF3305}"/>
                </a:ext>
              </a:extLst>
            </p:cNvPr>
            <p:cNvGrpSpPr/>
            <p:nvPr/>
          </p:nvGrpSpPr>
          <p:grpSpPr>
            <a:xfrm>
              <a:off x="6595110" y="746933"/>
              <a:ext cx="3001857" cy="2905587"/>
              <a:chOff x="6595110" y="746933"/>
              <a:chExt cx="3001857" cy="2905587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453AC423-511F-4CB7-87A5-24EBBC08F4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7692" t="3839" r="12500"/>
              <a:stretch/>
            </p:blipFill>
            <p:spPr>
              <a:xfrm rot="5400000">
                <a:off x="6643245" y="698798"/>
                <a:ext cx="2905587" cy="3001857"/>
              </a:xfrm>
              <a:prstGeom prst="rect">
                <a:avLst/>
              </a:prstGeom>
            </p:spPr>
          </p:pic>
          <p:cxnSp>
            <p:nvCxnSpPr>
              <p:cNvPr id="7" name="직선 연결선 6">
                <a:extLst>
                  <a:ext uri="{FF2B5EF4-FFF2-40B4-BE49-F238E27FC236}">
                    <a16:creationId xmlns:a16="http://schemas.microsoft.com/office/drawing/2014/main" id="{80FF4B59-410D-41C9-B9EE-9AF1129A3890}"/>
                  </a:ext>
                </a:extLst>
              </p:cNvPr>
              <p:cNvCxnSpPr/>
              <p:nvPr/>
            </p:nvCxnSpPr>
            <p:spPr>
              <a:xfrm>
                <a:off x="6779260" y="1474470"/>
                <a:ext cx="2779607" cy="0"/>
              </a:xfrm>
              <a:prstGeom prst="line">
                <a:avLst/>
              </a:prstGeom>
              <a:ln w="508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CF6993B0-81AB-4AC0-A0CE-021F3ECBD849}"/>
                  </a:ext>
                </a:extLst>
              </p:cNvPr>
              <p:cNvCxnSpPr/>
              <p:nvPr/>
            </p:nvCxnSpPr>
            <p:spPr>
              <a:xfrm>
                <a:off x="6817360" y="2197821"/>
                <a:ext cx="2779607" cy="0"/>
              </a:xfrm>
              <a:prstGeom prst="line">
                <a:avLst/>
              </a:prstGeom>
              <a:ln w="508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EB31B4D8-BE67-4C41-BA31-A380F7D2C110}"/>
                  </a:ext>
                </a:extLst>
              </p:cNvPr>
              <p:cNvCxnSpPr/>
              <p:nvPr/>
            </p:nvCxnSpPr>
            <p:spPr>
              <a:xfrm>
                <a:off x="6817360" y="2835996"/>
                <a:ext cx="2779607" cy="0"/>
              </a:xfrm>
              <a:prstGeom prst="line">
                <a:avLst/>
              </a:prstGeom>
              <a:ln w="508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1CFAA7ED-100A-44D7-8A6A-000E7378F81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96175" y="847726"/>
                <a:ext cx="0" cy="2695574"/>
              </a:xfrm>
              <a:prstGeom prst="line">
                <a:avLst/>
              </a:prstGeom>
              <a:ln w="508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FEC1C5D7-60F4-462C-A081-80BBCA4269E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169063" y="850034"/>
                <a:ext cx="0" cy="2695574"/>
              </a:xfrm>
              <a:prstGeom prst="line">
                <a:avLst/>
              </a:prstGeom>
              <a:ln w="508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F21DDF97-014C-4B0A-973D-E028AF2E70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873913" y="847726"/>
                <a:ext cx="0" cy="2695574"/>
              </a:xfrm>
              <a:prstGeom prst="line">
                <a:avLst/>
              </a:prstGeom>
              <a:ln w="508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6AA5A98-07E7-4416-94EA-46ABC02AC548}"/>
                </a:ext>
              </a:extLst>
            </p:cNvPr>
            <p:cNvSpPr txBox="1"/>
            <p:nvPr/>
          </p:nvSpPr>
          <p:spPr>
            <a:xfrm>
              <a:off x="9925184" y="948432"/>
              <a:ext cx="4439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L1</a:t>
              </a:r>
              <a:endParaRPr lang="ko-KR" altLang="en-US" dirty="0"/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D24F7AFF-DFE2-45F4-BEEC-7BB9542AB3BA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9608947" y="1133098"/>
              <a:ext cx="31623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84BF0F-779F-4D8B-A598-3EB01BB9E0C7}"/>
                </a:ext>
              </a:extLst>
            </p:cNvPr>
            <p:cNvSpPr txBox="1"/>
            <p:nvPr/>
          </p:nvSpPr>
          <p:spPr>
            <a:xfrm>
              <a:off x="9925184" y="1694157"/>
              <a:ext cx="4439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L2</a:t>
              </a:r>
              <a:endParaRPr lang="ko-KR" altLang="en-US" dirty="0"/>
            </a:p>
          </p:txBody>
        </p: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7B2CAC27-164B-4004-A507-C06864A960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08947" y="1807799"/>
              <a:ext cx="31623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AEC8932-88B2-4BCA-8C6E-072D86EC84E7}"/>
                </a:ext>
              </a:extLst>
            </p:cNvPr>
            <p:cNvSpPr txBox="1"/>
            <p:nvPr/>
          </p:nvSpPr>
          <p:spPr>
            <a:xfrm>
              <a:off x="9925184" y="2333348"/>
              <a:ext cx="4439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L3</a:t>
              </a:r>
              <a:endParaRPr lang="ko-KR" altLang="en-US" dirty="0"/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01D3B062-18CC-4F73-B88F-BA6388133FF4}"/>
                </a:ext>
              </a:extLst>
            </p:cNvPr>
            <p:cNvCxnSpPr>
              <a:cxnSpLocks/>
              <a:stCxn id="19" idx="1"/>
            </p:cNvCxnSpPr>
            <p:nvPr/>
          </p:nvCxnSpPr>
          <p:spPr>
            <a:xfrm flipH="1">
              <a:off x="9608947" y="2518014"/>
              <a:ext cx="31623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11B63E4-6515-4F5E-B496-A6444357D591}"/>
                </a:ext>
              </a:extLst>
            </p:cNvPr>
            <p:cNvSpPr txBox="1"/>
            <p:nvPr/>
          </p:nvSpPr>
          <p:spPr>
            <a:xfrm>
              <a:off x="9925184" y="3008050"/>
              <a:ext cx="4439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L4</a:t>
              </a:r>
              <a:endParaRPr lang="ko-KR" altLang="en-US" dirty="0"/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52820BAA-C75F-4817-8A47-90E47D9EBC97}"/>
                </a:ext>
              </a:extLst>
            </p:cNvPr>
            <p:cNvCxnSpPr>
              <a:cxnSpLocks/>
              <a:stCxn id="21" idx="1"/>
            </p:cNvCxnSpPr>
            <p:nvPr/>
          </p:nvCxnSpPr>
          <p:spPr>
            <a:xfrm flipH="1">
              <a:off x="9608947" y="3192716"/>
              <a:ext cx="31623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106AE74-07E7-4195-863B-697BB7DD8A6C}"/>
                </a:ext>
              </a:extLst>
            </p:cNvPr>
            <p:cNvSpPr txBox="1"/>
            <p:nvPr/>
          </p:nvSpPr>
          <p:spPr>
            <a:xfrm>
              <a:off x="7048869" y="97650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</a:t>
              </a:r>
              <a:endParaRPr lang="ko-KR" altLang="en-US" dirty="0"/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197ED03B-EEA4-4F5E-AB3C-9A9657182529}"/>
                </a:ext>
              </a:extLst>
            </p:cNvPr>
            <p:cNvCxnSpPr>
              <a:stCxn id="23" idx="2"/>
            </p:cNvCxnSpPr>
            <p:nvPr/>
          </p:nvCxnSpPr>
          <p:spPr>
            <a:xfrm>
              <a:off x="7202116" y="466982"/>
              <a:ext cx="6552" cy="27086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AA9AE1F-9E45-4A71-B655-BA0F76B295E0}"/>
                </a:ext>
              </a:extLst>
            </p:cNvPr>
            <p:cNvSpPr txBox="1"/>
            <p:nvPr/>
          </p:nvSpPr>
          <p:spPr>
            <a:xfrm>
              <a:off x="7688062" y="79842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2</a:t>
              </a:r>
              <a:endParaRPr lang="ko-KR" altLang="en-US" dirty="0"/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2764DF1C-4943-44A3-BD6C-BDDF8527269B}"/>
                </a:ext>
              </a:extLst>
            </p:cNvPr>
            <p:cNvCxnSpPr>
              <a:stCxn id="26" idx="2"/>
            </p:cNvCxnSpPr>
            <p:nvPr/>
          </p:nvCxnSpPr>
          <p:spPr>
            <a:xfrm>
              <a:off x="7841309" y="449174"/>
              <a:ext cx="6552" cy="27086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60C55A6-8789-4819-BA5D-B9141DABC83D}"/>
                </a:ext>
              </a:extLst>
            </p:cNvPr>
            <p:cNvSpPr txBox="1"/>
            <p:nvPr/>
          </p:nvSpPr>
          <p:spPr>
            <a:xfrm>
              <a:off x="8383376" y="62138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3</a:t>
              </a:r>
              <a:endParaRPr lang="ko-KR" altLang="en-US" dirty="0"/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4D972B23-055C-47BE-B66C-FFB0DFE2E0ED}"/>
                </a:ext>
              </a:extLst>
            </p:cNvPr>
            <p:cNvCxnSpPr>
              <a:cxnSpLocks/>
              <a:stCxn id="28" idx="2"/>
            </p:cNvCxnSpPr>
            <p:nvPr/>
          </p:nvCxnSpPr>
          <p:spPr>
            <a:xfrm>
              <a:off x="8536623" y="431470"/>
              <a:ext cx="6552" cy="27086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5653275-08A9-448E-B081-B445FFF16855}"/>
                </a:ext>
              </a:extLst>
            </p:cNvPr>
            <p:cNvSpPr txBox="1"/>
            <p:nvPr/>
          </p:nvSpPr>
          <p:spPr>
            <a:xfrm>
              <a:off x="9053537" y="53208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4</a:t>
              </a:r>
              <a:endParaRPr lang="ko-KR" altLang="en-US" dirty="0"/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F6DE8CE3-0E1C-4EE7-86CF-58B6D22AF959}"/>
                </a:ext>
              </a:extLst>
            </p:cNvPr>
            <p:cNvCxnSpPr>
              <a:stCxn id="30" idx="2"/>
            </p:cNvCxnSpPr>
            <p:nvPr/>
          </p:nvCxnSpPr>
          <p:spPr>
            <a:xfrm>
              <a:off x="9206784" y="422540"/>
              <a:ext cx="6552" cy="27086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1731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E89FE186-6AB6-4F71-8F3C-EDD65C4F9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44" y="1930400"/>
            <a:ext cx="6374429" cy="388077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pl-PL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if (dia[</a:t>
            </a:r>
            <a:r>
              <a:rPr lang="en-US" altLang="ko-KR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</a:t>
            </a:r>
            <a:r>
              <a:rPr lang="pl-PL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][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j</a:t>
            </a:r>
            <a:r>
              <a:rPr lang="pl-PL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][7 - 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x</a:t>
            </a:r>
            <a:r>
              <a:rPr lang="pl-PL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][7 - 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y</a:t>
            </a:r>
            <a:r>
              <a:rPr lang="pl-PL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] == 1)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</a:p>
          <a:p>
            <a:pPr lvl="2"/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0,0</a:t>
            </a:r>
            <a:r>
              <a:rPr lang="ko-KR" altLang="en-US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좌표가 오른쪽 아래지만 배열에 저장은 왼쪽 위부터 시작하기 때문에 </a:t>
            </a:r>
            <a:r>
              <a:rPr lang="ko-KR" altLang="en-US" sz="16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뒤집어줌</a:t>
            </a: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switch(</a:t>
            </a:r>
            <a:r>
              <a:rPr lang="en-US" altLang="ko-KR" sz="16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</a:t>
            </a: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{</a:t>
            </a:r>
          </a:p>
          <a:p>
            <a:pPr marL="0" indent="0">
              <a:buNone/>
            </a:pP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case 0: l1.setLed(</a:t>
            </a:r>
            <a:r>
              <a:rPr lang="en-US" altLang="ko-KR" sz="16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j,x,y,true</a:t>
            </a: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 marL="0" indent="0">
              <a:buNone/>
            </a:pP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case 1: l2.setLed(</a:t>
            </a:r>
            <a:r>
              <a:rPr lang="en-US" altLang="ko-KR" sz="16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i,z,j,true</a:t>
            </a: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 marL="0" indent="0">
              <a:buNone/>
            </a:pP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case 2: l3.setLed(</a:t>
            </a:r>
            <a:r>
              <a:rPr lang="en-US" altLang="ko-KR" sz="16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i,z,j,true</a:t>
            </a: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</a:t>
            </a:r>
          </a:p>
          <a:p>
            <a:pPr marL="0" indent="0">
              <a:buNone/>
            </a:pP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case 3: l4.setLed(</a:t>
            </a:r>
            <a:r>
              <a:rPr lang="en-US" altLang="ko-KR" sz="1600" dirty="0" err="1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i,z,j,true</a:t>
            </a: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); </a:t>
            </a:r>
          </a:p>
          <a:p>
            <a:pPr marL="0" indent="0">
              <a:buNone/>
            </a:pPr>
            <a:r>
              <a:rPr lang="en-US" altLang="ko-KR" sz="1600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}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8DBD77-35BC-48A9-A8E9-701E26C15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E83FCC8-C083-42F9-B178-150E06865AB7}"/>
              </a:ext>
            </a:extLst>
          </p:cNvPr>
          <p:cNvGrpSpPr/>
          <p:nvPr/>
        </p:nvGrpSpPr>
        <p:grpSpPr>
          <a:xfrm>
            <a:off x="1207358" y="1365756"/>
            <a:ext cx="2583402" cy="644537"/>
            <a:chOff x="2228295" y="1365756"/>
            <a:chExt cx="2583402" cy="64453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957ACC-59F0-4446-973E-534604162FD1}"/>
                </a:ext>
              </a:extLst>
            </p:cNvPr>
            <p:cNvSpPr txBox="1"/>
            <p:nvPr/>
          </p:nvSpPr>
          <p:spPr>
            <a:xfrm>
              <a:off x="2228295" y="1365756"/>
              <a:ext cx="25834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행  열  </a:t>
              </a:r>
              <a:r>
                <a:rPr lang="en-US" altLang="ko-KR" dirty="0"/>
                <a:t>x</a:t>
              </a:r>
              <a:r>
                <a:rPr lang="ko-KR" altLang="en-US" dirty="0"/>
                <a:t>좌표  </a:t>
              </a:r>
              <a:r>
                <a:rPr lang="en-US" altLang="ko-KR" dirty="0"/>
                <a:t>y</a:t>
              </a:r>
              <a:r>
                <a:rPr lang="ko-KR" altLang="en-US" dirty="0"/>
                <a:t>좌표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B92B0783-894C-4DCE-ACF1-A102456ABD47}"/>
                </a:ext>
              </a:extLst>
            </p:cNvPr>
            <p:cNvCxnSpPr>
              <a:cxnSpLocks/>
            </p:cNvCxnSpPr>
            <p:nvPr/>
          </p:nvCxnSpPr>
          <p:spPr>
            <a:xfrm>
              <a:off x="2459115" y="1695635"/>
              <a:ext cx="0" cy="31071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9425BD49-FB1A-43A6-96C0-26B4A8E7FAA4}"/>
                </a:ext>
              </a:extLst>
            </p:cNvPr>
            <p:cNvCxnSpPr>
              <a:cxnSpLocks/>
            </p:cNvCxnSpPr>
            <p:nvPr/>
          </p:nvCxnSpPr>
          <p:spPr>
            <a:xfrm>
              <a:off x="2787590" y="1699576"/>
              <a:ext cx="0" cy="31071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99A64954-DA51-432D-98E9-01EAE01BFFE6}"/>
                </a:ext>
              </a:extLst>
            </p:cNvPr>
            <p:cNvCxnSpPr>
              <a:cxnSpLocks/>
            </p:cNvCxnSpPr>
            <p:nvPr/>
          </p:nvCxnSpPr>
          <p:spPr>
            <a:xfrm>
              <a:off x="3293619" y="1695635"/>
              <a:ext cx="0" cy="31071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2E09062C-256D-4962-99D9-635CE7C0B5D2}"/>
                </a:ext>
              </a:extLst>
            </p:cNvPr>
            <p:cNvCxnSpPr>
              <a:cxnSpLocks/>
            </p:cNvCxnSpPr>
            <p:nvPr/>
          </p:nvCxnSpPr>
          <p:spPr>
            <a:xfrm>
              <a:off x="3986076" y="1695634"/>
              <a:ext cx="0" cy="31071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F54BD62-27C7-4D90-86E1-86BF507F59F0}"/>
              </a:ext>
            </a:extLst>
          </p:cNvPr>
          <p:cNvSpPr txBox="1"/>
          <p:nvPr/>
        </p:nvSpPr>
        <p:spPr>
          <a:xfrm>
            <a:off x="6445188" y="1189607"/>
            <a:ext cx="3300904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byte dia[4][4][8][8]</a:t>
            </a:r>
          </a:p>
          <a:p>
            <a:r>
              <a:rPr lang="pt-BR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</a:t>
            </a:r>
          </a:p>
          <a:p>
            <a:r>
              <a:rPr lang="pt-BR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...</a:t>
            </a:r>
          </a:p>
          <a:p>
            <a:r>
              <a:rPr lang="pt-BR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...</a:t>
            </a:r>
            <a:endParaRPr lang="en-US" altLang="ko-KR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r>
              <a:rPr lang="ko-KR" altLang="en-US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</a:t>
            </a:r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{ //2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{0,0,0,0,0,0,0,1},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{0,0,0,0,0,0,1,1},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{0,0,0,0,0,1,1,1},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{0,0,0,0,1,1,1,1},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{0,0,0,1,1,1,1,1},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{0,0,1,1,1,1,1,1},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{0,1,1,1,1,1,1,1},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     {1,1,1,1,1,1,1,1}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},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   …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…</a:t>
            </a:r>
          </a:p>
          <a:p>
            <a:r>
              <a:rPr lang="en-US" altLang="ko-KR" dirty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	…</a:t>
            </a:r>
            <a:endParaRPr lang="ko-KR" altLang="en-US" dirty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AA87D83D-9FAE-48D3-9B92-5E48C10D0C97}"/>
              </a:ext>
            </a:extLst>
          </p:cNvPr>
          <p:cNvGrpSpPr/>
          <p:nvPr/>
        </p:nvGrpSpPr>
        <p:grpSpPr>
          <a:xfrm>
            <a:off x="7331474" y="1816751"/>
            <a:ext cx="4759910" cy="3621730"/>
            <a:chOff x="7331474" y="1816751"/>
            <a:chExt cx="4759910" cy="3621730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6BB4F62E-3CCD-4EA6-A71D-17234449B7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293" t="26443" r="31189" b="51298"/>
            <a:stretch/>
          </p:blipFill>
          <p:spPr>
            <a:xfrm rot="5400000">
              <a:off x="9773379" y="2680412"/>
              <a:ext cx="2237170" cy="2131936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C26CB2A-89F3-43E2-940B-D3EDA2908118}"/>
                </a:ext>
              </a:extLst>
            </p:cNvPr>
            <p:cNvSpPr txBox="1"/>
            <p:nvPr/>
          </p:nvSpPr>
          <p:spPr>
            <a:xfrm>
              <a:off x="11469947" y="5069149"/>
              <a:ext cx="6214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(0,0)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9D933AC8-9003-4E0F-BAA1-AFBD10F7FB4E}"/>
                </a:ext>
              </a:extLst>
            </p:cNvPr>
            <p:cNvCxnSpPr>
              <a:cxnSpLocks/>
            </p:cNvCxnSpPr>
            <p:nvPr/>
          </p:nvCxnSpPr>
          <p:spPr>
            <a:xfrm>
              <a:off x="11816179" y="4882721"/>
              <a:ext cx="0" cy="28408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8A11B4A-AB24-4893-BCE9-7380248460C3}"/>
                </a:ext>
              </a:extLst>
            </p:cNvPr>
            <p:cNvSpPr txBox="1"/>
            <p:nvPr/>
          </p:nvSpPr>
          <p:spPr>
            <a:xfrm>
              <a:off x="9626355" y="1816751"/>
              <a:ext cx="6214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(7,7)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1E479B7A-622A-4451-9256-88DEE20DF9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63285" y="2191015"/>
              <a:ext cx="0" cy="39489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A797258-3A22-4256-9B05-8AE2274025B6}"/>
                </a:ext>
              </a:extLst>
            </p:cNvPr>
            <p:cNvSpPr txBox="1"/>
            <p:nvPr/>
          </p:nvSpPr>
          <p:spPr>
            <a:xfrm>
              <a:off x="8969406" y="4999895"/>
              <a:ext cx="7411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[7][7]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DF8219DD-0FE8-41E3-B090-75122BFAFD4E}"/>
                </a:ext>
              </a:extLst>
            </p:cNvPr>
            <p:cNvCxnSpPr>
              <a:cxnSpLocks/>
            </p:cNvCxnSpPr>
            <p:nvPr/>
          </p:nvCxnSpPr>
          <p:spPr>
            <a:xfrm>
              <a:off x="9351150" y="4795711"/>
              <a:ext cx="0" cy="28408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C163BAC-43B0-4737-B02D-37EA027E17A6}"/>
                </a:ext>
              </a:extLst>
            </p:cNvPr>
            <p:cNvSpPr txBox="1"/>
            <p:nvPr/>
          </p:nvSpPr>
          <p:spPr>
            <a:xfrm>
              <a:off x="7331474" y="1821685"/>
              <a:ext cx="774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rgbClr val="FF0000"/>
                  </a:solidFill>
                </a:rPr>
                <a:t>[0][0]</a:t>
              </a:r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A55CC60E-3437-4FEE-AEAB-9BFC25D006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03916" y="2195949"/>
              <a:ext cx="0" cy="39489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32D4E6C-66A9-4B68-84F1-14AAC0BC9F57}"/>
              </a:ext>
            </a:extLst>
          </p:cNvPr>
          <p:cNvGrpSpPr/>
          <p:nvPr/>
        </p:nvGrpSpPr>
        <p:grpSpPr>
          <a:xfrm>
            <a:off x="269643" y="121920"/>
            <a:ext cx="11723863" cy="6573520"/>
            <a:chOff x="269643" y="121920"/>
            <a:chExt cx="11723863" cy="6573520"/>
          </a:xfrm>
        </p:grpSpPr>
        <p:sp>
          <p:nvSpPr>
            <p:cNvPr id="41" name="폭발: 14pt 40">
              <a:extLst>
                <a:ext uri="{FF2B5EF4-FFF2-40B4-BE49-F238E27FC236}">
                  <a16:creationId xmlns:a16="http://schemas.microsoft.com/office/drawing/2014/main" id="{71B47B52-67CD-4FCD-A83F-2C5111495D37}"/>
                </a:ext>
              </a:extLst>
            </p:cNvPr>
            <p:cNvSpPr/>
            <p:nvPr/>
          </p:nvSpPr>
          <p:spPr>
            <a:xfrm>
              <a:off x="269643" y="121920"/>
              <a:ext cx="11723863" cy="6573520"/>
            </a:xfrm>
            <a:prstGeom prst="irregularSeal2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2A2931A-B37B-434E-B5EA-BC8BE6C28A5E}"/>
                </a:ext>
              </a:extLst>
            </p:cNvPr>
            <p:cNvSpPr/>
            <p:nvPr/>
          </p:nvSpPr>
          <p:spPr>
            <a:xfrm rot="20699809">
              <a:off x="1551623" y="2677416"/>
              <a:ext cx="8408072" cy="230832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7200" b="1" dirty="0">
                  <a:ln w="12700" cmpd="sng">
                    <a:solidFill>
                      <a:schemeClr val="accent4"/>
                    </a:solidFill>
                    <a:prstDash val="solid"/>
                  </a:ln>
                  <a:solidFill>
                    <a:srgbClr val="FFFF00"/>
                  </a:solidFill>
                </a:rPr>
                <a:t>복잡한 패턴 필요시 </a:t>
              </a:r>
              <a:endParaRPr lang="en-US" altLang="ko-KR" sz="7200" b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FFFF00"/>
                </a:solidFill>
              </a:endParaRPr>
            </a:p>
            <a:p>
              <a:pPr algn="ctr"/>
              <a:r>
                <a:rPr lang="ko-KR" altLang="en-US" sz="7200" b="1" dirty="0">
                  <a:ln w="12700" cmpd="sng">
                    <a:solidFill>
                      <a:schemeClr val="accent4"/>
                    </a:solidFill>
                    <a:prstDash val="solid"/>
                  </a:ln>
                  <a:solidFill>
                    <a:srgbClr val="FFFF00"/>
                  </a:solidFill>
                </a:rPr>
                <a:t>상당한 시간 소요</a:t>
              </a:r>
              <a:endParaRPr lang="en-US" altLang="ko-KR" sz="7200" b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315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4D977CEC-5ECA-48B6-8DB6-08D6B8C82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298" y="2139271"/>
            <a:ext cx="8596668" cy="3400395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정전식</a:t>
            </a:r>
            <a:r>
              <a:rPr lang="ko-KR" altLang="en-US" dirty="0"/>
              <a:t> 터치센서 주요코드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if (!c1.begin(0x5A)) // I2C</a:t>
            </a:r>
            <a:r>
              <a:rPr lang="ko-KR" altLang="en-US" dirty="0"/>
              <a:t>통신을 사용하여 </a:t>
            </a:r>
            <a:r>
              <a:rPr lang="ko-KR" altLang="en-US" dirty="0" err="1"/>
              <a:t>주소값이</a:t>
            </a:r>
            <a:r>
              <a:rPr lang="ko-KR" altLang="en-US" dirty="0"/>
              <a:t> </a:t>
            </a:r>
            <a:r>
              <a:rPr lang="en-US" altLang="ko-KR" dirty="0"/>
              <a:t>0x5A</a:t>
            </a:r>
            <a:r>
              <a:rPr lang="ko-KR" altLang="en-US" dirty="0"/>
              <a:t>인 터치센서 인식 확인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err="1"/>
              <a:t>currtouched</a:t>
            </a:r>
            <a:r>
              <a:rPr lang="en-US" altLang="ko-KR" dirty="0"/>
              <a:t> = c1.touched(); // c1 </a:t>
            </a:r>
            <a:r>
              <a:rPr lang="ko-KR" altLang="en-US" dirty="0"/>
              <a:t>모듈의 현재 </a:t>
            </a:r>
            <a:r>
              <a:rPr lang="ko-KR" altLang="en-US" dirty="0" err="1"/>
              <a:t>터치값을</a:t>
            </a:r>
            <a:r>
              <a:rPr lang="ko-KR" altLang="en-US" dirty="0"/>
              <a:t> 확인한 후 변수에 저장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if ((</a:t>
            </a:r>
            <a:r>
              <a:rPr lang="en-US" altLang="ko-KR" dirty="0" err="1"/>
              <a:t>currtouched</a:t>
            </a:r>
            <a:r>
              <a:rPr lang="en-US" altLang="ko-KR" dirty="0"/>
              <a:t> &amp; _BV(</a:t>
            </a:r>
            <a:r>
              <a:rPr lang="en-US" altLang="ko-KR" dirty="0" err="1"/>
              <a:t>i</a:t>
            </a:r>
            <a:r>
              <a:rPr lang="en-US" altLang="ko-KR" dirty="0"/>
              <a:t>)) &amp;&amp; !(</a:t>
            </a:r>
            <a:r>
              <a:rPr lang="en-US" altLang="ko-KR" dirty="0" err="1"/>
              <a:t>lasttouched</a:t>
            </a:r>
            <a:r>
              <a:rPr lang="en-US" altLang="ko-KR" dirty="0"/>
              <a:t> &amp; _BV(</a:t>
            </a:r>
            <a:r>
              <a:rPr lang="en-US" altLang="ko-KR" dirty="0" err="1"/>
              <a:t>i</a:t>
            </a:r>
            <a:r>
              <a:rPr lang="en-US" altLang="ko-KR" dirty="0"/>
              <a:t>))&amp;&amp; j==1)</a:t>
            </a:r>
          </a:p>
          <a:p>
            <a:pPr marL="457200" lvl="1" indent="0">
              <a:buNone/>
            </a:pPr>
            <a:r>
              <a:rPr lang="en-US" altLang="ko-KR" dirty="0"/>
              <a:t>	//</a:t>
            </a:r>
            <a:r>
              <a:rPr lang="ko-KR" altLang="en-US" dirty="0"/>
              <a:t>현재 </a:t>
            </a:r>
            <a:r>
              <a:rPr lang="ko-KR" altLang="en-US" dirty="0" err="1"/>
              <a:t>터치값과</a:t>
            </a:r>
            <a:r>
              <a:rPr lang="ko-KR" altLang="en-US" dirty="0"/>
              <a:t> 저장된 </a:t>
            </a:r>
            <a:r>
              <a:rPr lang="ko-KR" altLang="en-US" dirty="0" err="1"/>
              <a:t>터치값이</a:t>
            </a:r>
            <a:r>
              <a:rPr lang="ko-KR" altLang="en-US" dirty="0"/>
              <a:t> 같으면 </a:t>
            </a:r>
            <a:r>
              <a:rPr lang="ko-KR" altLang="en-US" dirty="0" err="1"/>
              <a:t>터치됬다고</a:t>
            </a:r>
            <a:r>
              <a:rPr lang="ko-KR" altLang="en-US" dirty="0"/>
              <a:t> 인식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if (!(</a:t>
            </a:r>
            <a:r>
              <a:rPr lang="en-US" altLang="ko-KR" dirty="0" err="1"/>
              <a:t>currtouched</a:t>
            </a:r>
            <a:r>
              <a:rPr lang="en-US" altLang="ko-KR" dirty="0"/>
              <a:t> &amp; _BV(</a:t>
            </a:r>
            <a:r>
              <a:rPr lang="en-US" altLang="ko-KR" dirty="0" err="1"/>
              <a:t>i</a:t>
            </a:r>
            <a:r>
              <a:rPr lang="en-US" altLang="ko-KR" dirty="0"/>
              <a:t>)) &amp;&amp; (</a:t>
            </a:r>
            <a:r>
              <a:rPr lang="en-US" altLang="ko-KR" dirty="0" err="1"/>
              <a:t>lasttouched</a:t>
            </a:r>
            <a:r>
              <a:rPr lang="en-US" altLang="ko-KR" dirty="0"/>
              <a:t> &amp; _BV(</a:t>
            </a:r>
            <a:r>
              <a:rPr lang="en-US" altLang="ko-KR" dirty="0" err="1"/>
              <a:t>i</a:t>
            </a:r>
            <a:r>
              <a:rPr lang="en-US" altLang="ko-KR" dirty="0"/>
              <a:t>)) &amp;&amp; j==1)</a:t>
            </a:r>
          </a:p>
          <a:p>
            <a:pPr marL="457200" lvl="1" indent="0">
              <a:buNone/>
            </a:pPr>
            <a:r>
              <a:rPr lang="en-US" altLang="ko-KR" dirty="0"/>
              <a:t>	//</a:t>
            </a:r>
            <a:r>
              <a:rPr lang="ko-KR" altLang="en-US" dirty="0"/>
              <a:t>현재 </a:t>
            </a:r>
            <a:r>
              <a:rPr lang="ko-KR" altLang="en-US" dirty="0" err="1"/>
              <a:t>터치값과</a:t>
            </a:r>
            <a:r>
              <a:rPr lang="ko-KR" altLang="en-US" dirty="0"/>
              <a:t> 저장된 </a:t>
            </a:r>
            <a:r>
              <a:rPr lang="ko-KR" altLang="en-US" dirty="0" err="1"/>
              <a:t>터치값이</a:t>
            </a:r>
            <a:r>
              <a:rPr lang="ko-KR" altLang="en-US" dirty="0"/>
              <a:t> 같으면 손을 땠다고 인식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 err="1"/>
              <a:t>lasttouched</a:t>
            </a:r>
            <a:r>
              <a:rPr lang="en-US" altLang="ko-KR" dirty="0"/>
              <a:t> = </a:t>
            </a:r>
            <a:r>
              <a:rPr lang="en-US" altLang="ko-KR" dirty="0" err="1"/>
              <a:t>currtouched</a:t>
            </a:r>
            <a:r>
              <a:rPr lang="en-US" altLang="ko-KR" dirty="0"/>
              <a:t>; //</a:t>
            </a:r>
            <a:r>
              <a:rPr lang="ko-KR" altLang="en-US" dirty="0"/>
              <a:t>현재 </a:t>
            </a:r>
            <a:r>
              <a:rPr lang="ko-KR" altLang="en-US" dirty="0" err="1"/>
              <a:t>터치값을</a:t>
            </a:r>
            <a:r>
              <a:rPr lang="ko-KR" altLang="en-US" dirty="0"/>
              <a:t> 이전 </a:t>
            </a:r>
            <a:r>
              <a:rPr lang="ko-KR" altLang="en-US" dirty="0" err="1"/>
              <a:t>터치값에</a:t>
            </a:r>
            <a:r>
              <a:rPr lang="ko-KR" altLang="en-US" dirty="0"/>
              <a:t> 저장</a:t>
            </a:r>
            <a:endParaRPr lang="en-US" altLang="ko-KR" dirty="0"/>
          </a:p>
          <a:p>
            <a:pPr marL="457200" lvl="1" indent="0">
              <a:buNone/>
            </a:pP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83C02A5-166A-4AB7-A294-A593CFC05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제작 과정</a:t>
            </a:r>
          </a:p>
        </p:txBody>
      </p:sp>
    </p:spTree>
    <p:extLst>
      <p:ext uri="{BB962C8B-B14F-4D97-AF65-F5344CB8AC3E}">
        <p14:creationId xmlns:p14="http://schemas.microsoft.com/office/powerpoint/2010/main" val="1025794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2092</TotalTime>
  <Words>690</Words>
  <Application>Microsoft Office PowerPoint</Application>
  <PresentationFormat>와이드스크린</PresentationFormat>
  <Paragraphs>144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Trebuchet MS</vt:lpstr>
      <vt:lpstr>나눔고딕코딩</vt:lpstr>
      <vt:lpstr>나눔바른고딕</vt:lpstr>
      <vt:lpstr>Wingdings 3</vt:lpstr>
      <vt:lpstr>패싯</vt:lpstr>
      <vt:lpstr>Electronic/E.D.M  ARDUINO</vt:lpstr>
      <vt:lpstr>목차</vt:lpstr>
      <vt:lpstr>제작 목적</vt:lpstr>
      <vt:lpstr>역할분담</vt:lpstr>
      <vt:lpstr>모듈 설명</vt:lpstr>
      <vt:lpstr>제작 과정</vt:lpstr>
      <vt:lpstr>제작 과정</vt:lpstr>
      <vt:lpstr>제작 과정</vt:lpstr>
      <vt:lpstr>제작 과정</vt:lpstr>
      <vt:lpstr>제작 과정</vt:lpstr>
      <vt:lpstr>제작 과정</vt:lpstr>
      <vt:lpstr>제작 과정</vt:lpstr>
      <vt:lpstr>제작 과정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Home  ARDUINO</dc:title>
  <dc:creator>이 경민</dc:creator>
  <cp:lastModifiedBy>이 경민</cp:lastModifiedBy>
  <cp:revision>501</cp:revision>
  <dcterms:created xsi:type="dcterms:W3CDTF">2019-04-22T08:32:23Z</dcterms:created>
  <dcterms:modified xsi:type="dcterms:W3CDTF">2019-06-10T05:04:28Z</dcterms:modified>
</cp:coreProperties>
</file>